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3"/>
    <p:restoredTop sz="94607"/>
  </p:normalViewPr>
  <p:slideViewPr>
    <p:cSldViewPr snapToGrid="0" snapToObjects="1">
      <p:cViewPr varScale="1">
        <p:scale>
          <a:sx n="119" d="100"/>
          <a:sy n="119" d="100"/>
        </p:scale>
        <p:origin x="7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51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4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6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773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93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18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482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284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93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88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11/7/21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14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>
              <a:defRPr sz="1000" spc="7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11/7/21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r">
              <a:defRPr sz="900" spc="7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143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1" r:id="rId10"/>
    <p:sldLayoutId id="2147483710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kern="1200" spc="2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Char char="•"/>
        <a:defRPr sz="2800" kern="1200" spc="12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400" kern="1200" spc="1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2000" kern="1200" spc="1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Char char="•"/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3C1C8E5-B341-4D4D-BC39-9DEAD541A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062039"/>
            <a:ext cx="2952750" cy="2817438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5400"/>
              <a:t>机械维保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B58F03-5115-5149-94AD-A35744254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999" y="4020671"/>
            <a:ext cx="2952749" cy="1775291"/>
          </a:xfrm>
        </p:spPr>
        <p:txBody>
          <a:bodyPr>
            <a:normAutofit/>
          </a:bodyPr>
          <a:lstStyle/>
          <a:p>
            <a:pPr algn="l"/>
            <a:r>
              <a:rPr kumimoji="1" lang="zh-CN" altLang="en-US" sz="2000" dirty="0"/>
              <a:t>可用于售后或者巡、运维等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E17385-6F4E-B54D-8AF1-F1290DF05D7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2496" y="10"/>
            <a:ext cx="7959505" cy="6857992"/>
          </a:xfrm>
          <a:custGeom>
            <a:avLst/>
            <a:gdLst/>
            <a:ahLst/>
            <a:cxnLst/>
            <a:rect l="l" t="t" r="r" b="b"/>
            <a:pathLst>
              <a:path w="7959505" h="6858002">
                <a:moveTo>
                  <a:pt x="311551" y="6702976"/>
                </a:move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close/>
                <a:moveTo>
                  <a:pt x="328959" y="6564620"/>
                </a:move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70" y="6645552"/>
                </a:lnTo>
                <a:lnTo>
                  <a:pt x="296953" y="6662541"/>
                </a:lnTo>
                <a:lnTo>
                  <a:pt x="296953" y="6662542"/>
                </a:lnTo>
                <a:lnTo>
                  <a:pt x="308405" y="6683027"/>
                </a:lnTo>
                <a:cubicBezTo>
                  <a:pt x="306038" y="6676305"/>
                  <a:pt x="302287" y="6669495"/>
                  <a:pt x="296953" y="6662541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close/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166047" y="6392243"/>
                </a:moveTo>
                <a:lnTo>
                  <a:pt x="173364" y="6407333"/>
                </a:lnTo>
                <a:lnTo>
                  <a:pt x="173364" y="6407332"/>
                </a:lnTo>
                <a:close/>
                <a:moveTo>
                  <a:pt x="401733" y="4221391"/>
                </a:move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404114" y="4837703"/>
                  <a:pt x="397113" y="4847214"/>
                  <a:pt x="391971" y="4857317"/>
                </a:cubicBezTo>
                <a:lnTo>
                  <a:pt x="390221" y="4863342"/>
                </a:lnTo>
                <a:lnTo>
                  <a:pt x="387469" y="4867614"/>
                </a:ln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78247" y="4957453"/>
                </a:lnTo>
                <a:lnTo>
                  <a:pt x="360964" y="4987037"/>
                </a:lnTo>
                <a:cubicBezTo>
                  <a:pt x="349725" y="5003801"/>
                  <a:pt x="335627" y="5022852"/>
                  <a:pt x="334485" y="5041521"/>
                </a:cubicBezTo>
                <a:cubicBezTo>
                  <a:pt x="333556" y="5057381"/>
                  <a:pt x="327457" y="5072411"/>
                  <a:pt x="321371" y="5087423"/>
                </a:cubicBezTo>
                <a:lnTo>
                  <a:pt x="321364" y="5087450"/>
                </a:lnTo>
                <a:lnTo>
                  <a:pt x="315482" y="5102461"/>
                </a:lnTo>
                <a:lnTo>
                  <a:pt x="308338" y="5133220"/>
                </a:lnTo>
                <a:lnTo>
                  <a:pt x="308337" y="5133224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lnTo>
                  <a:pt x="335441" y="5272804"/>
                </a:lnTo>
                <a:lnTo>
                  <a:pt x="356854" y="5308181"/>
                </a:lnTo>
                <a:lnTo>
                  <a:pt x="359935" y="5317389"/>
                </a:ln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7324" y="5520422"/>
                </a:lnTo>
                <a:lnTo>
                  <a:pt x="345722" y="5531692"/>
                </a:lnTo>
                <a:lnTo>
                  <a:pt x="345723" y="5531694"/>
                </a:ln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lnTo>
                  <a:pt x="171979" y="5883756"/>
                </a:lnTo>
                <a:lnTo>
                  <a:pt x="160957" y="5909351"/>
                </a:lnTo>
                <a:lnTo>
                  <a:pt x="154076" y="5935946"/>
                </a:lnTo>
                <a:lnTo>
                  <a:pt x="154075" y="5935949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54076" y="5935946"/>
                </a:lnTo>
                <a:lnTo>
                  <a:pt x="171979" y="5883756"/>
                </a:lnTo>
                <a:lnTo>
                  <a:pt x="171981" y="5883752"/>
                </a:ln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lnTo>
                  <a:pt x="345722" y="5531692"/>
                </a:ln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2870" y="5326163"/>
                </a:lnTo>
                <a:lnTo>
                  <a:pt x="359935" y="5317389"/>
                </a:lnTo>
                <a:lnTo>
                  <a:pt x="359341" y="5312288"/>
                </a:lnTo>
                <a:lnTo>
                  <a:pt x="356854" y="5308181"/>
                </a:lnTo>
                <a:lnTo>
                  <a:pt x="353708" y="5298775"/>
                </a:lnTo>
                <a:lnTo>
                  <a:pt x="335441" y="5272804"/>
                </a:lnTo>
                <a:lnTo>
                  <a:pt x="335437" y="5272796"/>
                </a:ln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3"/>
                </a:lnTo>
                <a:lnTo>
                  <a:pt x="308337" y="5133225"/>
                </a:lnTo>
                <a:lnTo>
                  <a:pt x="308338" y="5133220"/>
                </a:lnTo>
                <a:lnTo>
                  <a:pt x="321364" y="5087450"/>
                </a:lnTo>
                <a:lnTo>
                  <a:pt x="327270" y="5072376"/>
                </a:lnTo>
                <a:cubicBezTo>
                  <a:pt x="330949" y="5062300"/>
                  <a:pt x="333866" y="5052096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66751" y="4978393"/>
                  <a:pt x="372457" y="4970097"/>
                  <a:pt x="376968" y="4961456"/>
                </a:cubicBezTo>
                <a:lnTo>
                  <a:pt x="378247" y="4957453"/>
                </a:lnTo>
                <a:lnTo>
                  <a:pt x="381039" y="4952673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90221" y="4863342"/>
                </a:lnTo>
                <a:lnTo>
                  <a:pt x="412401" y="4828917"/>
                </a:ln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close/>
                <a:moveTo>
                  <a:pt x="405543" y="4165383"/>
                </a:move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5543" y="4165384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lnTo>
                  <a:pt x="358165" y="2903546"/>
                </a:lnTo>
                <a:lnTo>
                  <a:pt x="366071" y="2947859"/>
                </a:ln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05543" y="4165382"/>
                </a:lnTo>
                <a:lnTo>
                  <a:pt x="414887" y="4134256"/>
                </a:ln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2"/>
                </a:lnTo>
                <a:lnTo>
                  <a:pt x="366071" y="2947859"/>
                </a:lnTo>
                <a:lnTo>
                  <a:pt x="361441" y="2914328"/>
                </a:lnTo>
                <a:lnTo>
                  <a:pt x="358165" y="2903546"/>
                </a:lnTo>
                <a:lnTo>
                  <a:pt x="357138" y="2897785"/>
                </a:lnTo>
                <a:cubicBezTo>
                  <a:pt x="352391" y="2881307"/>
                  <a:pt x="346533" y="2865010"/>
                  <a:pt x="341533" y="2848793"/>
                </a:cubicBezTo>
                <a:close/>
                <a:moveTo>
                  <a:pt x="296001" y="2745352"/>
                </a:move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close/>
                <a:moveTo>
                  <a:pt x="413278" y="2445328"/>
                </a:moveTo>
                <a:lnTo>
                  <a:pt x="409472" y="2463017"/>
                </a:lnTo>
                <a:lnTo>
                  <a:pt x="409472" y="2463018"/>
                </a:lnTo>
                <a:lnTo>
                  <a:pt x="411535" y="2490551"/>
                </a:lnTo>
                <a:lnTo>
                  <a:pt x="418114" y="2518262"/>
                </a:lnTo>
                <a:lnTo>
                  <a:pt x="418115" y="2518265"/>
                </a:ln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lnTo>
                  <a:pt x="418114" y="2518262"/>
                </a:lnTo>
                <a:lnTo>
                  <a:pt x="409472" y="2463018"/>
                </a:ln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24450" y="2418154"/>
                  <a:pt x="418938" y="2426977"/>
                  <a:pt x="415303" y="2435913"/>
                </a:cubicBezTo>
                <a:lnTo>
                  <a:pt x="432404" y="2409486"/>
                </a:ln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8723" y="1459073"/>
                </a:moveTo>
                <a:lnTo>
                  <a:pt x="807941" y="1481572"/>
                </a:lnTo>
                <a:lnTo>
                  <a:pt x="798724" y="1459074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83887" y="313533"/>
                </a:move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2874276" y="2"/>
                </a:lnTo>
                <a:lnTo>
                  <a:pt x="2874276" y="0"/>
                </a:lnTo>
                <a:lnTo>
                  <a:pt x="7959505" y="0"/>
                </a:lnTo>
                <a:lnTo>
                  <a:pt x="7959505" y="6858000"/>
                </a:lnTo>
                <a:lnTo>
                  <a:pt x="4543953" y="6858000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64DEED3-BC52-4F15-8426-D33275CB0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78284" y="-1"/>
            <a:ext cx="874716" cy="6858001"/>
            <a:chOff x="7620000" y="-1"/>
            <a:chExt cx="874716" cy="6858001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7D94AD-9CD7-4F7F-B13A-399B37840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F6D3FDC-6FDD-4615-B246-1FC651E95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55972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D23ADDA-AC5D-8B46-971E-69DEAC5672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5C5FC93-3FD1-6A4C-8CCF-F24446CE3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8000" dirty="0">
                <a:solidFill>
                  <a:srgbClr val="FFFFFF"/>
                </a:solidFill>
              </a:rPr>
              <a:t>人脸识别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AEE9296-FDA7-4231-B18E-A9F666014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5333998"/>
            <a:ext cx="5334000" cy="762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dirty="0" err="1">
                <a:solidFill>
                  <a:srgbClr val="FFFFFF"/>
                </a:solidFill>
              </a:rPr>
              <a:t>巡逻安检等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072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004C9AD-885F-A743-B474-482A580326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6514F56-3717-854E-84C0-D3D7BAE5D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9"/>
            <a:ext cx="5334000" cy="3535018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8000">
                <a:solidFill>
                  <a:srgbClr val="FFFFFF"/>
                </a:solidFill>
              </a:rPr>
              <a:t>Ar</a:t>
            </a:r>
            <a:r>
              <a:rPr kumimoji="1" lang="zh-CN" altLang="en-US" sz="8000">
                <a:solidFill>
                  <a:srgbClr val="FFFFFF"/>
                </a:solidFill>
              </a:rPr>
              <a:t>汽车说明书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40B1A74-B97B-4D57-BB0B-ED52F6545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5333998"/>
            <a:ext cx="5334000" cy="762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>
                <a:solidFill>
                  <a:srgbClr val="FFFFFF"/>
                </a:solidFill>
              </a:rPr>
              <a:t>其他行业也可以</a:t>
            </a:r>
          </a:p>
        </p:txBody>
      </p:sp>
    </p:spTree>
    <p:extLst>
      <p:ext uri="{BB962C8B-B14F-4D97-AF65-F5344CB8AC3E}">
        <p14:creationId xmlns:p14="http://schemas.microsoft.com/office/powerpoint/2010/main" val="276797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5ECD6FC-9F98-444A-82E5-D86D11AA3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771" y="4711377"/>
            <a:ext cx="4236720" cy="1313793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远程会诊</a:t>
            </a:r>
          </a:p>
        </p:txBody>
      </p:sp>
      <p:pic>
        <p:nvPicPr>
          <p:cNvPr id="4" name="内容占位符 3" descr="电脑游戏的屏幕&#10;&#10;描述已自动生成">
            <a:extLst>
              <a:ext uri="{FF2B5EF4-FFF2-40B4-BE49-F238E27FC236}">
                <a16:creationId xmlns:a16="http://schemas.microsoft.com/office/drawing/2014/main" id="{783D0292-D44E-DF40-90C1-090FB0923B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" y="2"/>
            <a:ext cx="6000749" cy="4048201"/>
          </a:xfrm>
          <a:custGeom>
            <a:avLst/>
            <a:gdLst/>
            <a:ahLst/>
            <a:cxnLst/>
            <a:rect l="l" t="t" r="r" b="b"/>
            <a:pathLst>
              <a:path w="6000749" h="4048201">
                <a:moveTo>
                  <a:pt x="0" y="0"/>
                </a:moveTo>
                <a:lnTo>
                  <a:pt x="6000749" y="0"/>
                </a:lnTo>
                <a:lnTo>
                  <a:pt x="6000749" y="4048201"/>
                </a:lnTo>
                <a:lnTo>
                  <a:pt x="5944247" y="4045387"/>
                </a:lnTo>
                <a:cubicBezTo>
                  <a:pt x="5912733" y="4040867"/>
                  <a:pt x="5883531" y="4032761"/>
                  <a:pt x="5860259" y="4018993"/>
                </a:cubicBezTo>
                <a:cubicBezTo>
                  <a:pt x="5845522" y="4010145"/>
                  <a:pt x="5815127" y="4009004"/>
                  <a:pt x="5790563" y="4005335"/>
                </a:cubicBezTo>
                <a:cubicBezTo>
                  <a:pt x="5770110" y="4002399"/>
                  <a:pt x="5748643" y="3999987"/>
                  <a:pt x="5726340" y="3999392"/>
                </a:cubicBezTo>
                <a:cubicBezTo>
                  <a:pt x="5702558" y="3998630"/>
                  <a:pt x="5676008" y="3996376"/>
                  <a:pt x="5653401" y="4001303"/>
                </a:cubicBezTo>
                <a:cubicBezTo>
                  <a:pt x="5584839" y="4015993"/>
                  <a:pt x="5528518" y="4014398"/>
                  <a:pt x="5475787" y="3994543"/>
                </a:cubicBezTo>
                <a:cubicBezTo>
                  <a:pt x="5448461" y="3984280"/>
                  <a:pt x="5408578" y="3972789"/>
                  <a:pt x="5376427" y="3977186"/>
                </a:cubicBezTo>
                <a:cubicBezTo>
                  <a:pt x="5298173" y="3987786"/>
                  <a:pt x="5231306" y="3983731"/>
                  <a:pt x="5158711" y="3977849"/>
                </a:cubicBezTo>
                <a:cubicBezTo>
                  <a:pt x="5111928" y="3974139"/>
                  <a:pt x="5059522" y="3974442"/>
                  <a:pt x="5009625" y="3971931"/>
                </a:cubicBezTo>
                <a:cubicBezTo>
                  <a:pt x="4951287" y="3968925"/>
                  <a:pt x="4888949" y="3973666"/>
                  <a:pt x="4849941" y="3947886"/>
                </a:cubicBezTo>
                <a:cubicBezTo>
                  <a:pt x="4845543" y="3945116"/>
                  <a:pt x="4833681" y="3946241"/>
                  <a:pt x="4827520" y="3943911"/>
                </a:cubicBezTo>
                <a:cubicBezTo>
                  <a:pt x="4807945" y="3936885"/>
                  <a:pt x="4783117" y="3931364"/>
                  <a:pt x="4771814" y="3921081"/>
                </a:cubicBezTo>
                <a:cubicBezTo>
                  <a:pt x="4739115" y="3891003"/>
                  <a:pt x="4712325" y="3858949"/>
                  <a:pt x="4682399" y="3827911"/>
                </a:cubicBezTo>
                <a:cubicBezTo>
                  <a:pt x="4675987" y="3821273"/>
                  <a:pt x="4669645" y="3812548"/>
                  <a:pt x="4657971" y="3809870"/>
                </a:cubicBezTo>
                <a:cubicBezTo>
                  <a:pt x="4590588" y="3794559"/>
                  <a:pt x="4522266" y="3780327"/>
                  <a:pt x="4453288" y="3766566"/>
                </a:cubicBezTo>
                <a:cubicBezTo>
                  <a:pt x="4425551" y="3761082"/>
                  <a:pt x="4404161" y="3769423"/>
                  <a:pt x="4382131" y="3783516"/>
                </a:cubicBezTo>
                <a:cubicBezTo>
                  <a:pt x="4360738" y="3796954"/>
                  <a:pt x="4334041" y="3811525"/>
                  <a:pt x="4305858" y="3818191"/>
                </a:cubicBezTo>
                <a:cubicBezTo>
                  <a:pt x="4249453" y="3831335"/>
                  <a:pt x="4190357" y="3840900"/>
                  <a:pt x="4132173" y="3849202"/>
                </a:cubicBezTo>
                <a:cubicBezTo>
                  <a:pt x="4110399" y="3852309"/>
                  <a:pt x="4086246" y="3848957"/>
                  <a:pt x="4065132" y="3846494"/>
                </a:cubicBezTo>
                <a:cubicBezTo>
                  <a:pt x="4025130" y="3841816"/>
                  <a:pt x="3987480" y="3833214"/>
                  <a:pt x="3946286" y="3830407"/>
                </a:cubicBezTo>
                <a:cubicBezTo>
                  <a:pt x="3898481" y="3827220"/>
                  <a:pt x="3868394" y="3815462"/>
                  <a:pt x="3850960" y="3792837"/>
                </a:cubicBezTo>
                <a:cubicBezTo>
                  <a:pt x="3825028" y="3759151"/>
                  <a:pt x="3772121" y="3740642"/>
                  <a:pt x="3710981" y="3728217"/>
                </a:cubicBezTo>
                <a:cubicBezTo>
                  <a:pt x="3633314" y="3712297"/>
                  <a:pt x="3545330" y="3726172"/>
                  <a:pt x="3460521" y="3731663"/>
                </a:cubicBezTo>
                <a:cubicBezTo>
                  <a:pt x="3428049" y="3733842"/>
                  <a:pt x="3394563" y="3736542"/>
                  <a:pt x="3364418" y="3734612"/>
                </a:cubicBezTo>
                <a:cubicBezTo>
                  <a:pt x="3250133" y="3727505"/>
                  <a:pt x="3136002" y="3721509"/>
                  <a:pt x="3013997" y="3739481"/>
                </a:cubicBezTo>
                <a:cubicBezTo>
                  <a:pt x="3004006" y="3740906"/>
                  <a:pt x="2993928" y="3741779"/>
                  <a:pt x="2983805" y="3742278"/>
                </a:cubicBezTo>
                <a:cubicBezTo>
                  <a:pt x="2895979" y="3747067"/>
                  <a:pt x="2805960" y="3756890"/>
                  <a:pt x="2738094" y="3725411"/>
                </a:cubicBezTo>
                <a:cubicBezTo>
                  <a:pt x="2725615" y="3719638"/>
                  <a:pt x="2699242" y="3721135"/>
                  <a:pt x="2678828" y="3721025"/>
                </a:cubicBezTo>
                <a:cubicBezTo>
                  <a:pt x="2643514" y="3721155"/>
                  <a:pt x="2618910" y="3714659"/>
                  <a:pt x="2603910" y="3698860"/>
                </a:cubicBezTo>
                <a:cubicBezTo>
                  <a:pt x="2578519" y="3671516"/>
                  <a:pt x="2549282" y="3645289"/>
                  <a:pt x="2525978" y="3617268"/>
                </a:cubicBezTo>
                <a:cubicBezTo>
                  <a:pt x="2509762" y="3598057"/>
                  <a:pt x="2483468" y="3589913"/>
                  <a:pt x="2444032" y="3586664"/>
                </a:cubicBezTo>
                <a:cubicBezTo>
                  <a:pt x="2421927" y="3584910"/>
                  <a:pt x="2401860" y="3577011"/>
                  <a:pt x="2385112" y="3569392"/>
                </a:cubicBezTo>
                <a:cubicBezTo>
                  <a:pt x="2364860" y="3560197"/>
                  <a:pt x="2352980" y="3545842"/>
                  <a:pt x="2331129" y="3538198"/>
                </a:cubicBezTo>
                <a:cubicBezTo>
                  <a:pt x="2277762" y="3518999"/>
                  <a:pt x="2258266" y="3492136"/>
                  <a:pt x="2269566" y="3453894"/>
                </a:cubicBezTo>
                <a:cubicBezTo>
                  <a:pt x="2279659" y="3419977"/>
                  <a:pt x="2235034" y="3382914"/>
                  <a:pt x="2183419" y="3383669"/>
                </a:cubicBezTo>
                <a:cubicBezTo>
                  <a:pt x="2126349" y="3384447"/>
                  <a:pt x="2085261" y="3372185"/>
                  <a:pt x="2042813" y="3358037"/>
                </a:cubicBezTo>
                <a:cubicBezTo>
                  <a:pt x="2019099" y="3350091"/>
                  <a:pt x="1986669" y="3344900"/>
                  <a:pt x="1956288" y="3346401"/>
                </a:cubicBezTo>
                <a:cubicBezTo>
                  <a:pt x="1840886" y="3351916"/>
                  <a:pt x="1735315" y="3380383"/>
                  <a:pt x="1630190" y="3417096"/>
                </a:cubicBezTo>
                <a:cubicBezTo>
                  <a:pt x="1561494" y="3441060"/>
                  <a:pt x="1483492" y="3455965"/>
                  <a:pt x="1408608" y="3472313"/>
                </a:cubicBezTo>
                <a:cubicBezTo>
                  <a:pt x="1385284" y="3477339"/>
                  <a:pt x="1354772" y="3477918"/>
                  <a:pt x="1333449" y="3473973"/>
                </a:cubicBezTo>
                <a:cubicBezTo>
                  <a:pt x="1258677" y="3460472"/>
                  <a:pt x="1184155" y="3446180"/>
                  <a:pt x="1113854" y="3428265"/>
                </a:cubicBezTo>
                <a:cubicBezTo>
                  <a:pt x="1048427" y="3411356"/>
                  <a:pt x="977291" y="3410553"/>
                  <a:pt x="902724" y="3424024"/>
                </a:cubicBezTo>
                <a:cubicBezTo>
                  <a:pt x="848399" y="3433852"/>
                  <a:pt x="798480" y="3436253"/>
                  <a:pt x="746075" y="3436555"/>
                </a:cubicBezTo>
                <a:cubicBezTo>
                  <a:pt x="702394" y="3436745"/>
                  <a:pt x="654694" y="3439396"/>
                  <a:pt x="611517" y="3448201"/>
                </a:cubicBezTo>
                <a:cubicBezTo>
                  <a:pt x="551003" y="3460611"/>
                  <a:pt x="499904" y="3462426"/>
                  <a:pt x="448281" y="3450343"/>
                </a:cubicBezTo>
                <a:cubicBezTo>
                  <a:pt x="420771" y="3443882"/>
                  <a:pt x="386449" y="3443304"/>
                  <a:pt x="354390" y="3440702"/>
                </a:cubicBezTo>
                <a:cubicBezTo>
                  <a:pt x="305001" y="3436609"/>
                  <a:pt x="254061" y="3434435"/>
                  <a:pt x="205560" y="3428894"/>
                </a:cubicBezTo>
                <a:cubicBezTo>
                  <a:pt x="153378" y="3423121"/>
                  <a:pt x="104769" y="3411741"/>
                  <a:pt x="51784" y="3407972"/>
                </a:cubicBezTo>
                <a:lnTo>
                  <a:pt x="0" y="3398392"/>
                </a:lnTo>
                <a:close/>
              </a:path>
            </a:pathLst>
          </a:custGeom>
        </p:spPr>
      </p:pic>
      <p:pic>
        <p:nvPicPr>
          <p:cNvPr id="5" name="图片 4" descr="人们在电视前&#10;&#10;描述已自动生成">
            <a:extLst>
              <a:ext uri="{FF2B5EF4-FFF2-40B4-BE49-F238E27FC236}">
                <a16:creationId xmlns:a16="http://schemas.microsoft.com/office/drawing/2014/main" id="{9DC3786F-6C6C-6D41-BE08-AC1A67B852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191250" y="10"/>
            <a:ext cx="6000750" cy="4038328"/>
          </a:xfrm>
          <a:custGeom>
            <a:avLst/>
            <a:gdLst/>
            <a:ahLst/>
            <a:cxnLst/>
            <a:rect l="l" t="t" r="r" b="b"/>
            <a:pathLst>
              <a:path w="6000750" h="4038338">
                <a:moveTo>
                  <a:pt x="0" y="0"/>
                </a:moveTo>
                <a:lnTo>
                  <a:pt x="6000750" y="0"/>
                </a:lnTo>
                <a:lnTo>
                  <a:pt x="6000750" y="3014035"/>
                </a:lnTo>
                <a:lnTo>
                  <a:pt x="5966830" y="3028116"/>
                </a:lnTo>
                <a:cubicBezTo>
                  <a:pt x="5952443" y="3034512"/>
                  <a:pt x="5934250" y="3039750"/>
                  <a:pt x="5924081" y="3047622"/>
                </a:cubicBezTo>
                <a:cubicBezTo>
                  <a:pt x="5872250" y="3087682"/>
                  <a:pt x="5801533" y="3089841"/>
                  <a:pt x="5731624" y="3095095"/>
                </a:cubicBezTo>
                <a:cubicBezTo>
                  <a:pt x="5719354" y="3095902"/>
                  <a:pt x="5704534" y="3096694"/>
                  <a:pt x="5694549" y="3100763"/>
                </a:cubicBezTo>
                <a:cubicBezTo>
                  <a:pt x="5649454" y="3119091"/>
                  <a:pt x="5609249" y="3120675"/>
                  <a:pt x="5566282" y="3110565"/>
                </a:cubicBezTo>
                <a:cubicBezTo>
                  <a:pt x="5528993" y="3101914"/>
                  <a:pt x="5487135" y="3099578"/>
                  <a:pt x="5447800" y="3122561"/>
                </a:cubicBezTo>
                <a:cubicBezTo>
                  <a:pt x="5360376" y="3173554"/>
                  <a:pt x="5261407" y="3189562"/>
                  <a:pt x="5153053" y="3180664"/>
                </a:cubicBezTo>
                <a:cubicBezTo>
                  <a:pt x="5075663" y="3174334"/>
                  <a:pt x="5001217" y="3180991"/>
                  <a:pt x="4924781" y="3209456"/>
                </a:cubicBezTo>
                <a:cubicBezTo>
                  <a:pt x="4895391" y="3220447"/>
                  <a:pt x="4855493" y="3221608"/>
                  <a:pt x="4820364" y="3228131"/>
                </a:cubicBezTo>
                <a:cubicBezTo>
                  <a:pt x="4800480" y="3231723"/>
                  <a:pt x="4778372" y="3235065"/>
                  <a:pt x="4761902" y="3242137"/>
                </a:cubicBezTo>
                <a:cubicBezTo>
                  <a:pt x="4717897" y="3260500"/>
                  <a:pt x="4677587" y="3281733"/>
                  <a:pt x="4633202" y="3299962"/>
                </a:cubicBezTo>
                <a:cubicBezTo>
                  <a:pt x="4611860" y="3308671"/>
                  <a:pt x="4585870" y="3315400"/>
                  <a:pt x="4560907" y="3319152"/>
                </a:cubicBezTo>
                <a:cubicBezTo>
                  <a:pt x="4487147" y="3330619"/>
                  <a:pt x="4413256" y="3341162"/>
                  <a:pt x="4339486" y="3349988"/>
                </a:cubicBezTo>
                <a:cubicBezTo>
                  <a:pt x="4217749" y="3364712"/>
                  <a:pt x="4094519" y="3381727"/>
                  <a:pt x="3999196" y="3339060"/>
                </a:cubicBezTo>
                <a:cubicBezTo>
                  <a:pt x="3991419" y="3335638"/>
                  <a:pt x="3975703" y="3335236"/>
                  <a:pt x="3963458" y="3336228"/>
                </a:cubicBezTo>
                <a:cubicBezTo>
                  <a:pt x="3906915" y="3340709"/>
                  <a:pt x="3849392" y="3348538"/>
                  <a:pt x="3793244" y="3350695"/>
                </a:cubicBezTo>
                <a:cubicBezTo>
                  <a:pt x="3748320" y="3352384"/>
                  <a:pt x="3711764" y="3359110"/>
                  <a:pt x="3680534" y="3380182"/>
                </a:cubicBezTo>
                <a:cubicBezTo>
                  <a:pt x="3639690" y="3407913"/>
                  <a:pt x="3587939" y="3428136"/>
                  <a:pt x="3528420" y="3429642"/>
                </a:cubicBezTo>
                <a:cubicBezTo>
                  <a:pt x="3468933" y="3431332"/>
                  <a:pt x="3432439" y="3451266"/>
                  <a:pt x="3391383" y="3472419"/>
                </a:cubicBezTo>
                <a:cubicBezTo>
                  <a:pt x="3361528" y="3487818"/>
                  <a:pt x="3327785" y="3506605"/>
                  <a:pt x="3292964" y="3512706"/>
                </a:cubicBezTo>
                <a:cubicBezTo>
                  <a:pt x="3214060" y="3526418"/>
                  <a:pt x="3151318" y="3574267"/>
                  <a:pt x="3062201" y="3564890"/>
                </a:cubicBezTo>
                <a:cubicBezTo>
                  <a:pt x="3056279" y="3564225"/>
                  <a:pt x="3046456" y="3569403"/>
                  <a:pt x="3038377" y="3571499"/>
                </a:cubicBezTo>
                <a:cubicBezTo>
                  <a:pt x="2973700" y="3587903"/>
                  <a:pt x="2910969" y="3589865"/>
                  <a:pt x="2859478" y="3573610"/>
                </a:cubicBezTo>
                <a:cubicBezTo>
                  <a:pt x="2791993" y="3552460"/>
                  <a:pt x="2721606" y="3559482"/>
                  <a:pt x="2645189" y="3580393"/>
                </a:cubicBezTo>
                <a:cubicBezTo>
                  <a:pt x="2620649" y="3587104"/>
                  <a:pt x="2595977" y="3592890"/>
                  <a:pt x="2571005" y="3599095"/>
                </a:cubicBezTo>
                <a:cubicBezTo>
                  <a:pt x="2537264" y="3607686"/>
                  <a:pt x="2503192" y="3616514"/>
                  <a:pt x="2469455" y="3625104"/>
                </a:cubicBezTo>
                <a:cubicBezTo>
                  <a:pt x="2436782" y="3633542"/>
                  <a:pt x="2400912" y="3645078"/>
                  <a:pt x="2372944" y="3632831"/>
                </a:cubicBezTo>
                <a:cubicBezTo>
                  <a:pt x="2348857" y="3622294"/>
                  <a:pt x="2333335" y="3625831"/>
                  <a:pt x="2314679" y="3640577"/>
                </a:cubicBezTo>
                <a:cubicBezTo>
                  <a:pt x="2249913" y="3692113"/>
                  <a:pt x="2167939" y="3730244"/>
                  <a:pt x="2058974" y="3747677"/>
                </a:cubicBezTo>
                <a:cubicBezTo>
                  <a:pt x="2036537" y="3751257"/>
                  <a:pt x="2014061" y="3757106"/>
                  <a:pt x="1992327" y="3763040"/>
                </a:cubicBezTo>
                <a:cubicBezTo>
                  <a:pt x="1978998" y="3766641"/>
                  <a:pt x="1962841" y="3770835"/>
                  <a:pt x="1955347" y="3777003"/>
                </a:cubicBezTo>
                <a:cubicBezTo>
                  <a:pt x="1896888" y="3824240"/>
                  <a:pt x="1821061" y="3862060"/>
                  <a:pt x="1737354" y="3895718"/>
                </a:cubicBezTo>
                <a:cubicBezTo>
                  <a:pt x="1707383" y="3907735"/>
                  <a:pt x="1675266" y="3920058"/>
                  <a:pt x="1642029" y="3927066"/>
                </a:cubicBezTo>
                <a:cubicBezTo>
                  <a:pt x="1607367" y="3934277"/>
                  <a:pt x="1570070" y="3935822"/>
                  <a:pt x="1534084" y="3938879"/>
                </a:cubicBezTo>
                <a:cubicBezTo>
                  <a:pt x="1512864" y="3940775"/>
                  <a:pt x="1488617" y="3944422"/>
                  <a:pt x="1471073" y="3941450"/>
                </a:cubicBezTo>
                <a:cubicBezTo>
                  <a:pt x="1415484" y="3932199"/>
                  <a:pt x="1361493" y="3921398"/>
                  <a:pt x="1309076" y="3908861"/>
                </a:cubicBezTo>
                <a:cubicBezTo>
                  <a:pt x="1264195" y="3898081"/>
                  <a:pt x="1255284" y="3896899"/>
                  <a:pt x="1221530" y="3923241"/>
                </a:cubicBezTo>
                <a:cubicBezTo>
                  <a:pt x="1186779" y="3950290"/>
                  <a:pt x="1141270" y="3968301"/>
                  <a:pt x="1089816" y="3980362"/>
                </a:cubicBezTo>
                <a:cubicBezTo>
                  <a:pt x="1008387" y="3999344"/>
                  <a:pt x="926086" y="4017317"/>
                  <a:pt x="843417" y="4032700"/>
                </a:cubicBezTo>
                <a:cubicBezTo>
                  <a:pt x="768546" y="4046592"/>
                  <a:pt x="730065" y="4034711"/>
                  <a:pt x="709553" y="3998175"/>
                </a:cubicBezTo>
                <a:cubicBezTo>
                  <a:pt x="697923" y="3977931"/>
                  <a:pt x="683529" y="3956192"/>
                  <a:pt x="637024" y="3956976"/>
                </a:cubicBezTo>
                <a:cubicBezTo>
                  <a:pt x="561096" y="3958367"/>
                  <a:pt x="483055" y="3965348"/>
                  <a:pt x="439818" y="3925257"/>
                </a:cubicBezTo>
                <a:cubicBezTo>
                  <a:pt x="420898" y="3938151"/>
                  <a:pt x="409248" y="3945856"/>
                  <a:pt x="397954" y="3953509"/>
                </a:cubicBezTo>
                <a:cubicBezTo>
                  <a:pt x="366752" y="3974766"/>
                  <a:pt x="298150" y="3991730"/>
                  <a:pt x="260774" y="3982524"/>
                </a:cubicBezTo>
                <a:cubicBezTo>
                  <a:pt x="205702" y="3969233"/>
                  <a:pt x="158421" y="3979944"/>
                  <a:pt x="110748" y="4003173"/>
                </a:cubicBezTo>
                <a:cubicBezTo>
                  <a:pt x="90816" y="4012815"/>
                  <a:pt x="69989" y="4020495"/>
                  <a:pt x="48615" y="4026612"/>
                </a:cubicBezTo>
                <a:lnTo>
                  <a:pt x="0" y="4037066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1811820-403F-4D93-B710-D7F182DEC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4035"/>
            <a:ext cx="12192000" cy="1203824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A48870-932C-4B49-B9BE-AF41F48FD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4035"/>
            <a:ext cx="12192000" cy="1203824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83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93A3F6D-0589-1E44-BAF6-6CBA6EFC4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442333"/>
            <a:ext cx="5905500" cy="162596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6000"/>
              <a:t>交通治理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E84E590-5140-D941-9C32-85181A22F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6000749" cy="4048201"/>
          </a:xfrm>
          <a:custGeom>
            <a:avLst/>
            <a:gdLst/>
            <a:ahLst/>
            <a:cxnLst/>
            <a:rect l="l" t="t" r="r" b="b"/>
            <a:pathLst>
              <a:path w="6000749" h="4048201">
                <a:moveTo>
                  <a:pt x="0" y="0"/>
                </a:moveTo>
                <a:lnTo>
                  <a:pt x="6000749" y="0"/>
                </a:lnTo>
                <a:lnTo>
                  <a:pt x="6000749" y="4048201"/>
                </a:lnTo>
                <a:lnTo>
                  <a:pt x="5944247" y="4045387"/>
                </a:lnTo>
                <a:cubicBezTo>
                  <a:pt x="5912733" y="4040867"/>
                  <a:pt x="5883531" y="4032761"/>
                  <a:pt x="5860259" y="4018993"/>
                </a:cubicBezTo>
                <a:cubicBezTo>
                  <a:pt x="5845522" y="4010145"/>
                  <a:pt x="5815127" y="4009004"/>
                  <a:pt x="5790563" y="4005335"/>
                </a:cubicBezTo>
                <a:cubicBezTo>
                  <a:pt x="5770110" y="4002399"/>
                  <a:pt x="5748643" y="3999987"/>
                  <a:pt x="5726340" y="3999392"/>
                </a:cubicBezTo>
                <a:cubicBezTo>
                  <a:pt x="5702558" y="3998630"/>
                  <a:pt x="5676008" y="3996376"/>
                  <a:pt x="5653401" y="4001303"/>
                </a:cubicBezTo>
                <a:cubicBezTo>
                  <a:pt x="5584839" y="4015993"/>
                  <a:pt x="5528518" y="4014398"/>
                  <a:pt x="5475787" y="3994543"/>
                </a:cubicBezTo>
                <a:cubicBezTo>
                  <a:pt x="5448461" y="3984280"/>
                  <a:pt x="5408578" y="3972789"/>
                  <a:pt x="5376427" y="3977186"/>
                </a:cubicBezTo>
                <a:cubicBezTo>
                  <a:pt x="5298173" y="3987786"/>
                  <a:pt x="5231306" y="3983731"/>
                  <a:pt x="5158711" y="3977849"/>
                </a:cubicBezTo>
                <a:cubicBezTo>
                  <a:pt x="5111928" y="3974139"/>
                  <a:pt x="5059522" y="3974442"/>
                  <a:pt x="5009625" y="3971931"/>
                </a:cubicBezTo>
                <a:cubicBezTo>
                  <a:pt x="4951287" y="3968925"/>
                  <a:pt x="4888949" y="3973666"/>
                  <a:pt x="4849941" y="3947886"/>
                </a:cubicBezTo>
                <a:cubicBezTo>
                  <a:pt x="4845543" y="3945116"/>
                  <a:pt x="4833681" y="3946241"/>
                  <a:pt x="4827520" y="3943911"/>
                </a:cubicBezTo>
                <a:cubicBezTo>
                  <a:pt x="4807945" y="3936885"/>
                  <a:pt x="4783117" y="3931364"/>
                  <a:pt x="4771814" y="3921081"/>
                </a:cubicBezTo>
                <a:cubicBezTo>
                  <a:pt x="4739115" y="3891003"/>
                  <a:pt x="4712325" y="3858949"/>
                  <a:pt x="4682399" y="3827911"/>
                </a:cubicBezTo>
                <a:cubicBezTo>
                  <a:pt x="4675987" y="3821273"/>
                  <a:pt x="4669645" y="3812548"/>
                  <a:pt x="4657971" y="3809870"/>
                </a:cubicBezTo>
                <a:cubicBezTo>
                  <a:pt x="4590588" y="3794559"/>
                  <a:pt x="4522266" y="3780327"/>
                  <a:pt x="4453288" y="3766566"/>
                </a:cubicBezTo>
                <a:cubicBezTo>
                  <a:pt x="4425551" y="3761082"/>
                  <a:pt x="4404161" y="3769423"/>
                  <a:pt x="4382131" y="3783516"/>
                </a:cubicBezTo>
                <a:cubicBezTo>
                  <a:pt x="4360738" y="3796954"/>
                  <a:pt x="4334041" y="3811525"/>
                  <a:pt x="4305858" y="3818191"/>
                </a:cubicBezTo>
                <a:cubicBezTo>
                  <a:pt x="4249453" y="3831335"/>
                  <a:pt x="4190357" y="3840900"/>
                  <a:pt x="4132173" y="3849202"/>
                </a:cubicBezTo>
                <a:cubicBezTo>
                  <a:pt x="4110399" y="3852309"/>
                  <a:pt x="4086246" y="3848957"/>
                  <a:pt x="4065132" y="3846494"/>
                </a:cubicBezTo>
                <a:cubicBezTo>
                  <a:pt x="4025130" y="3841816"/>
                  <a:pt x="3987480" y="3833214"/>
                  <a:pt x="3946286" y="3830407"/>
                </a:cubicBezTo>
                <a:cubicBezTo>
                  <a:pt x="3898481" y="3827220"/>
                  <a:pt x="3868394" y="3815462"/>
                  <a:pt x="3850960" y="3792837"/>
                </a:cubicBezTo>
                <a:cubicBezTo>
                  <a:pt x="3825028" y="3759151"/>
                  <a:pt x="3772121" y="3740642"/>
                  <a:pt x="3710981" y="3728217"/>
                </a:cubicBezTo>
                <a:cubicBezTo>
                  <a:pt x="3633314" y="3712297"/>
                  <a:pt x="3545330" y="3726172"/>
                  <a:pt x="3460521" y="3731663"/>
                </a:cubicBezTo>
                <a:cubicBezTo>
                  <a:pt x="3428049" y="3733842"/>
                  <a:pt x="3394563" y="3736542"/>
                  <a:pt x="3364418" y="3734612"/>
                </a:cubicBezTo>
                <a:cubicBezTo>
                  <a:pt x="3250133" y="3727505"/>
                  <a:pt x="3136002" y="3721509"/>
                  <a:pt x="3013997" y="3739481"/>
                </a:cubicBezTo>
                <a:cubicBezTo>
                  <a:pt x="3004006" y="3740906"/>
                  <a:pt x="2993928" y="3741779"/>
                  <a:pt x="2983805" y="3742278"/>
                </a:cubicBezTo>
                <a:cubicBezTo>
                  <a:pt x="2895979" y="3747067"/>
                  <a:pt x="2805960" y="3756890"/>
                  <a:pt x="2738094" y="3725411"/>
                </a:cubicBezTo>
                <a:cubicBezTo>
                  <a:pt x="2725615" y="3719638"/>
                  <a:pt x="2699242" y="3721135"/>
                  <a:pt x="2678828" y="3721025"/>
                </a:cubicBezTo>
                <a:cubicBezTo>
                  <a:pt x="2643514" y="3721155"/>
                  <a:pt x="2618910" y="3714659"/>
                  <a:pt x="2603910" y="3698860"/>
                </a:cubicBezTo>
                <a:cubicBezTo>
                  <a:pt x="2578519" y="3671516"/>
                  <a:pt x="2549282" y="3645289"/>
                  <a:pt x="2525978" y="3617268"/>
                </a:cubicBezTo>
                <a:cubicBezTo>
                  <a:pt x="2509762" y="3598057"/>
                  <a:pt x="2483468" y="3589913"/>
                  <a:pt x="2444032" y="3586664"/>
                </a:cubicBezTo>
                <a:cubicBezTo>
                  <a:pt x="2421927" y="3584910"/>
                  <a:pt x="2401860" y="3577011"/>
                  <a:pt x="2385112" y="3569392"/>
                </a:cubicBezTo>
                <a:cubicBezTo>
                  <a:pt x="2364860" y="3560197"/>
                  <a:pt x="2352980" y="3545842"/>
                  <a:pt x="2331129" y="3538198"/>
                </a:cubicBezTo>
                <a:cubicBezTo>
                  <a:pt x="2277762" y="3518999"/>
                  <a:pt x="2258266" y="3492136"/>
                  <a:pt x="2269566" y="3453894"/>
                </a:cubicBezTo>
                <a:cubicBezTo>
                  <a:pt x="2279659" y="3419977"/>
                  <a:pt x="2235034" y="3382914"/>
                  <a:pt x="2183419" y="3383669"/>
                </a:cubicBezTo>
                <a:cubicBezTo>
                  <a:pt x="2126349" y="3384447"/>
                  <a:pt x="2085261" y="3372185"/>
                  <a:pt x="2042813" y="3358037"/>
                </a:cubicBezTo>
                <a:cubicBezTo>
                  <a:pt x="2019099" y="3350091"/>
                  <a:pt x="1986669" y="3344900"/>
                  <a:pt x="1956288" y="3346401"/>
                </a:cubicBezTo>
                <a:cubicBezTo>
                  <a:pt x="1840886" y="3351916"/>
                  <a:pt x="1735315" y="3380383"/>
                  <a:pt x="1630190" y="3417096"/>
                </a:cubicBezTo>
                <a:cubicBezTo>
                  <a:pt x="1561494" y="3441060"/>
                  <a:pt x="1483492" y="3455965"/>
                  <a:pt x="1408608" y="3472313"/>
                </a:cubicBezTo>
                <a:cubicBezTo>
                  <a:pt x="1385284" y="3477339"/>
                  <a:pt x="1354772" y="3477918"/>
                  <a:pt x="1333449" y="3473973"/>
                </a:cubicBezTo>
                <a:cubicBezTo>
                  <a:pt x="1258677" y="3460472"/>
                  <a:pt x="1184155" y="3446180"/>
                  <a:pt x="1113854" y="3428265"/>
                </a:cubicBezTo>
                <a:cubicBezTo>
                  <a:pt x="1048427" y="3411356"/>
                  <a:pt x="977291" y="3410553"/>
                  <a:pt x="902724" y="3424024"/>
                </a:cubicBezTo>
                <a:cubicBezTo>
                  <a:pt x="848399" y="3433852"/>
                  <a:pt x="798480" y="3436253"/>
                  <a:pt x="746075" y="3436555"/>
                </a:cubicBezTo>
                <a:cubicBezTo>
                  <a:pt x="702394" y="3436745"/>
                  <a:pt x="654694" y="3439396"/>
                  <a:pt x="611517" y="3448201"/>
                </a:cubicBezTo>
                <a:cubicBezTo>
                  <a:pt x="551003" y="3460611"/>
                  <a:pt x="499904" y="3462426"/>
                  <a:pt x="448281" y="3450343"/>
                </a:cubicBezTo>
                <a:cubicBezTo>
                  <a:pt x="420771" y="3443882"/>
                  <a:pt x="386449" y="3443304"/>
                  <a:pt x="354390" y="3440702"/>
                </a:cubicBezTo>
                <a:cubicBezTo>
                  <a:pt x="305001" y="3436609"/>
                  <a:pt x="254061" y="3434435"/>
                  <a:pt x="205560" y="3428894"/>
                </a:cubicBezTo>
                <a:cubicBezTo>
                  <a:pt x="153378" y="3423121"/>
                  <a:pt x="104769" y="3411741"/>
                  <a:pt x="51784" y="3407972"/>
                </a:cubicBezTo>
                <a:lnTo>
                  <a:pt x="0" y="3398392"/>
                </a:lnTo>
                <a:close/>
              </a:path>
            </a:pathLst>
          </a:cu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20C91C2-4B67-3A4C-9DF7-C1FEB3B707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191250" y="10"/>
            <a:ext cx="6000750" cy="4038328"/>
          </a:xfrm>
          <a:custGeom>
            <a:avLst/>
            <a:gdLst/>
            <a:ahLst/>
            <a:cxnLst/>
            <a:rect l="l" t="t" r="r" b="b"/>
            <a:pathLst>
              <a:path w="6000750" h="4038338">
                <a:moveTo>
                  <a:pt x="0" y="0"/>
                </a:moveTo>
                <a:lnTo>
                  <a:pt x="6000750" y="0"/>
                </a:lnTo>
                <a:lnTo>
                  <a:pt x="6000750" y="3014035"/>
                </a:lnTo>
                <a:lnTo>
                  <a:pt x="5966830" y="3028116"/>
                </a:lnTo>
                <a:cubicBezTo>
                  <a:pt x="5952443" y="3034512"/>
                  <a:pt x="5934250" y="3039750"/>
                  <a:pt x="5924081" y="3047622"/>
                </a:cubicBezTo>
                <a:cubicBezTo>
                  <a:pt x="5872250" y="3087682"/>
                  <a:pt x="5801533" y="3089841"/>
                  <a:pt x="5731624" y="3095095"/>
                </a:cubicBezTo>
                <a:cubicBezTo>
                  <a:pt x="5719354" y="3095902"/>
                  <a:pt x="5704534" y="3096694"/>
                  <a:pt x="5694549" y="3100763"/>
                </a:cubicBezTo>
                <a:cubicBezTo>
                  <a:pt x="5649454" y="3119091"/>
                  <a:pt x="5609249" y="3120675"/>
                  <a:pt x="5566282" y="3110565"/>
                </a:cubicBezTo>
                <a:cubicBezTo>
                  <a:pt x="5528993" y="3101914"/>
                  <a:pt x="5487135" y="3099578"/>
                  <a:pt x="5447800" y="3122561"/>
                </a:cubicBezTo>
                <a:cubicBezTo>
                  <a:pt x="5360376" y="3173554"/>
                  <a:pt x="5261407" y="3189562"/>
                  <a:pt x="5153053" y="3180664"/>
                </a:cubicBezTo>
                <a:cubicBezTo>
                  <a:pt x="5075663" y="3174334"/>
                  <a:pt x="5001217" y="3180991"/>
                  <a:pt x="4924781" y="3209456"/>
                </a:cubicBezTo>
                <a:cubicBezTo>
                  <a:pt x="4895391" y="3220447"/>
                  <a:pt x="4855493" y="3221608"/>
                  <a:pt x="4820364" y="3228131"/>
                </a:cubicBezTo>
                <a:cubicBezTo>
                  <a:pt x="4800480" y="3231723"/>
                  <a:pt x="4778372" y="3235065"/>
                  <a:pt x="4761902" y="3242137"/>
                </a:cubicBezTo>
                <a:cubicBezTo>
                  <a:pt x="4717897" y="3260500"/>
                  <a:pt x="4677587" y="3281733"/>
                  <a:pt x="4633202" y="3299962"/>
                </a:cubicBezTo>
                <a:cubicBezTo>
                  <a:pt x="4611860" y="3308671"/>
                  <a:pt x="4585870" y="3315400"/>
                  <a:pt x="4560907" y="3319152"/>
                </a:cubicBezTo>
                <a:cubicBezTo>
                  <a:pt x="4487147" y="3330619"/>
                  <a:pt x="4413256" y="3341162"/>
                  <a:pt x="4339486" y="3349988"/>
                </a:cubicBezTo>
                <a:cubicBezTo>
                  <a:pt x="4217749" y="3364712"/>
                  <a:pt x="4094519" y="3381727"/>
                  <a:pt x="3999196" y="3339060"/>
                </a:cubicBezTo>
                <a:cubicBezTo>
                  <a:pt x="3991419" y="3335638"/>
                  <a:pt x="3975703" y="3335236"/>
                  <a:pt x="3963458" y="3336228"/>
                </a:cubicBezTo>
                <a:cubicBezTo>
                  <a:pt x="3906915" y="3340709"/>
                  <a:pt x="3849392" y="3348538"/>
                  <a:pt x="3793244" y="3350695"/>
                </a:cubicBezTo>
                <a:cubicBezTo>
                  <a:pt x="3748320" y="3352384"/>
                  <a:pt x="3711764" y="3359110"/>
                  <a:pt x="3680534" y="3380182"/>
                </a:cubicBezTo>
                <a:cubicBezTo>
                  <a:pt x="3639690" y="3407913"/>
                  <a:pt x="3587939" y="3428136"/>
                  <a:pt x="3528420" y="3429642"/>
                </a:cubicBezTo>
                <a:cubicBezTo>
                  <a:pt x="3468933" y="3431332"/>
                  <a:pt x="3432439" y="3451266"/>
                  <a:pt x="3391383" y="3472419"/>
                </a:cubicBezTo>
                <a:cubicBezTo>
                  <a:pt x="3361528" y="3487818"/>
                  <a:pt x="3327785" y="3506605"/>
                  <a:pt x="3292964" y="3512706"/>
                </a:cubicBezTo>
                <a:cubicBezTo>
                  <a:pt x="3214060" y="3526418"/>
                  <a:pt x="3151318" y="3574267"/>
                  <a:pt x="3062201" y="3564890"/>
                </a:cubicBezTo>
                <a:cubicBezTo>
                  <a:pt x="3056279" y="3564225"/>
                  <a:pt x="3046456" y="3569403"/>
                  <a:pt x="3038377" y="3571499"/>
                </a:cubicBezTo>
                <a:cubicBezTo>
                  <a:pt x="2973700" y="3587903"/>
                  <a:pt x="2910969" y="3589865"/>
                  <a:pt x="2859478" y="3573610"/>
                </a:cubicBezTo>
                <a:cubicBezTo>
                  <a:pt x="2791993" y="3552460"/>
                  <a:pt x="2721606" y="3559482"/>
                  <a:pt x="2645189" y="3580393"/>
                </a:cubicBezTo>
                <a:cubicBezTo>
                  <a:pt x="2620649" y="3587104"/>
                  <a:pt x="2595977" y="3592890"/>
                  <a:pt x="2571005" y="3599095"/>
                </a:cubicBezTo>
                <a:cubicBezTo>
                  <a:pt x="2537264" y="3607686"/>
                  <a:pt x="2503192" y="3616514"/>
                  <a:pt x="2469455" y="3625104"/>
                </a:cubicBezTo>
                <a:cubicBezTo>
                  <a:pt x="2436782" y="3633542"/>
                  <a:pt x="2400912" y="3645078"/>
                  <a:pt x="2372944" y="3632831"/>
                </a:cubicBezTo>
                <a:cubicBezTo>
                  <a:pt x="2348857" y="3622294"/>
                  <a:pt x="2333335" y="3625831"/>
                  <a:pt x="2314679" y="3640577"/>
                </a:cubicBezTo>
                <a:cubicBezTo>
                  <a:pt x="2249913" y="3692113"/>
                  <a:pt x="2167939" y="3730244"/>
                  <a:pt x="2058974" y="3747677"/>
                </a:cubicBezTo>
                <a:cubicBezTo>
                  <a:pt x="2036537" y="3751257"/>
                  <a:pt x="2014061" y="3757106"/>
                  <a:pt x="1992327" y="3763040"/>
                </a:cubicBezTo>
                <a:cubicBezTo>
                  <a:pt x="1978998" y="3766641"/>
                  <a:pt x="1962841" y="3770835"/>
                  <a:pt x="1955347" y="3777003"/>
                </a:cubicBezTo>
                <a:cubicBezTo>
                  <a:pt x="1896888" y="3824240"/>
                  <a:pt x="1821061" y="3862060"/>
                  <a:pt x="1737354" y="3895718"/>
                </a:cubicBezTo>
                <a:cubicBezTo>
                  <a:pt x="1707383" y="3907735"/>
                  <a:pt x="1675266" y="3920058"/>
                  <a:pt x="1642029" y="3927066"/>
                </a:cubicBezTo>
                <a:cubicBezTo>
                  <a:pt x="1607367" y="3934277"/>
                  <a:pt x="1570070" y="3935822"/>
                  <a:pt x="1534084" y="3938879"/>
                </a:cubicBezTo>
                <a:cubicBezTo>
                  <a:pt x="1512864" y="3940775"/>
                  <a:pt x="1488617" y="3944422"/>
                  <a:pt x="1471073" y="3941450"/>
                </a:cubicBezTo>
                <a:cubicBezTo>
                  <a:pt x="1415484" y="3932199"/>
                  <a:pt x="1361493" y="3921398"/>
                  <a:pt x="1309076" y="3908861"/>
                </a:cubicBezTo>
                <a:cubicBezTo>
                  <a:pt x="1264195" y="3898081"/>
                  <a:pt x="1255284" y="3896899"/>
                  <a:pt x="1221530" y="3923241"/>
                </a:cubicBezTo>
                <a:cubicBezTo>
                  <a:pt x="1186779" y="3950290"/>
                  <a:pt x="1141270" y="3968301"/>
                  <a:pt x="1089816" y="3980362"/>
                </a:cubicBezTo>
                <a:cubicBezTo>
                  <a:pt x="1008387" y="3999344"/>
                  <a:pt x="926086" y="4017317"/>
                  <a:pt x="843417" y="4032700"/>
                </a:cubicBezTo>
                <a:cubicBezTo>
                  <a:pt x="768546" y="4046592"/>
                  <a:pt x="730065" y="4034711"/>
                  <a:pt x="709553" y="3998175"/>
                </a:cubicBezTo>
                <a:cubicBezTo>
                  <a:pt x="697923" y="3977931"/>
                  <a:pt x="683529" y="3956192"/>
                  <a:pt x="637024" y="3956976"/>
                </a:cubicBezTo>
                <a:cubicBezTo>
                  <a:pt x="561096" y="3958367"/>
                  <a:pt x="483055" y="3965348"/>
                  <a:pt x="439818" y="3925257"/>
                </a:cubicBezTo>
                <a:cubicBezTo>
                  <a:pt x="420898" y="3938151"/>
                  <a:pt x="409248" y="3945856"/>
                  <a:pt x="397954" y="3953509"/>
                </a:cubicBezTo>
                <a:cubicBezTo>
                  <a:pt x="366752" y="3974766"/>
                  <a:pt x="298150" y="3991730"/>
                  <a:pt x="260774" y="3982524"/>
                </a:cubicBezTo>
                <a:cubicBezTo>
                  <a:pt x="205702" y="3969233"/>
                  <a:pt x="158421" y="3979944"/>
                  <a:pt x="110748" y="4003173"/>
                </a:cubicBezTo>
                <a:cubicBezTo>
                  <a:pt x="90816" y="4012815"/>
                  <a:pt x="69989" y="4020495"/>
                  <a:pt x="48615" y="4026612"/>
                </a:cubicBezTo>
                <a:lnTo>
                  <a:pt x="0" y="4037066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1811820-403F-4D93-B710-D7F182DEC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4035"/>
            <a:ext cx="12192000" cy="1203824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A8673D-5FEF-402F-8864-988FBAF8C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4035"/>
            <a:ext cx="12192000" cy="1203824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397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91077CD-16FB-AF42-9F19-7E9C336C3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442333"/>
            <a:ext cx="5905500" cy="162596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zh-CN" altLang="en-US" sz="6000"/>
              <a:t>智能教学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122708B-8C3E-FA40-B585-67F7EEE70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1" y="2"/>
            <a:ext cx="6000749" cy="4048201"/>
          </a:xfrm>
          <a:custGeom>
            <a:avLst/>
            <a:gdLst/>
            <a:ahLst/>
            <a:cxnLst/>
            <a:rect l="l" t="t" r="r" b="b"/>
            <a:pathLst>
              <a:path w="6000749" h="4048201">
                <a:moveTo>
                  <a:pt x="0" y="0"/>
                </a:moveTo>
                <a:lnTo>
                  <a:pt x="6000749" y="0"/>
                </a:lnTo>
                <a:lnTo>
                  <a:pt x="6000749" y="4048201"/>
                </a:lnTo>
                <a:lnTo>
                  <a:pt x="5944247" y="4045387"/>
                </a:lnTo>
                <a:cubicBezTo>
                  <a:pt x="5912733" y="4040867"/>
                  <a:pt x="5883531" y="4032761"/>
                  <a:pt x="5860259" y="4018993"/>
                </a:cubicBezTo>
                <a:cubicBezTo>
                  <a:pt x="5845522" y="4010145"/>
                  <a:pt x="5815127" y="4009004"/>
                  <a:pt x="5790563" y="4005335"/>
                </a:cubicBezTo>
                <a:cubicBezTo>
                  <a:pt x="5770110" y="4002399"/>
                  <a:pt x="5748643" y="3999987"/>
                  <a:pt x="5726340" y="3999392"/>
                </a:cubicBezTo>
                <a:cubicBezTo>
                  <a:pt x="5702558" y="3998630"/>
                  <a:pt x="5676008" y="3996376"/>
                  <a:pt x="5653401" y="4001303"/>
                </a:cubicBezTo>
                <a:cubicBezTo>
                  <a:pt x="5584839" y="4015993"/>
                  <a:pt x="5528518" y="4014398"/>
                  <a:pt x="5475787" y="3994543"/>
                </a:cubicBezTo>
                <a:cubicBezTo>
                  <a:pt x="5448461" y="3984280"/>
                  <a:pt x="5408578" y="3972789"/>
                  <a:pt x="5376427" y="3977186"/>
                </a:cubicBezTo>
                <a:cubicBezTo>
                  <a:pt x="5298173" y="3987786"/>
                  <a:pt x="5231306" y="3983731"/>
                  <a:pt x="5158711" y="3977849"/>
                </a:cubicBezTo>
                <a:cubicBezTo>
                  <a:pt x="5111928" y="3974139"/>
                  <a:pt x="5059522" y="3974442"/>
                  <a:pt x="5009625" y="3971931"/>
                </a:cubicBezTo>
                <a:cubicBezTo>
                  <a:pt x="4951287" y="3968925"/>
                  <a:pt x="4888949" y="3973666"/>
                  <a:pt x="4849941" y="3947886"/>
                </a:cubicBezTo>
                <a:cubicBezTo>
                  <a:pt x="4845543" y="3945116"/>
                  <a:pt x="4833681" y="3946241"/>
                  <a:pt x="4827520" y="3943911"/>
                </a:cubicBezTo>
                <a:cubicBezTo>
                  <a:pt x="4807945" y="3936885"/>
                  <a:pt x="4783117" y="3931364"/>
                  <a:pt x="4771814" y="3921081"/>
                </a:cubicBezTo>
                <a:cubicBezTo>
                  <a:pt x="4739115" y="3891003"/>
                  <a:pt x="4712325" y="3858949"/>
                  <a:pt x="4682399" y="3827911"/>
                </a:cubicBezTo>
                <a:cubicBezTo>
                  <a:pt x="4675987" y="3821273"/>
                  <a:pt x="4669645" y="3812548"/>
                  <a:pt x="4657971" y="3809870"/>
                </a:cubicBezTo>
                <a:cubicBezTo>
                  <a:pt x="4590588" y="3794559"/>
                  <a:pt x="4522266" y="3780327"/>
                  <a:pt x="4453288" y="3766566"/>
                </a:cubicBezTo>
                <a:cubicBezTo>
                  <a:pt x="4425551" y="3761082"/>
                  <a:pt x="4404161" y="3769423"/>
                  <a:pt x="4382131" y="3783516"/>
                </a:cubicBezTo>
                <a:cubicBezTo>
                  <a:pt x="4360738" y="3796954"/>
                  <a:pt x="4334041" y="3811525"/>
                  <a:pt x="4305858" y="3818191"/>
                </a:cubicBezTo>
                <a:cubicBezTo>
                  <a:pt x="4249453" y="3831335"/>
                  <a:pt x="4190357" y="3840900"/>
                  <a:pt x="4132173" y="3849202"/>
                </a:cubicBezTo>
                <a:cubicBezTo>
                  <a:pt x="4110399" y="3852309"/>
                  <a:pt x="4086246" y="3848957"/>
                  <a:pt x="4065132" y="3846494"/>
                </a:cubicBezTo>
                <a:cubicBezTo>
                  <a:pt x="4025130" y="3841816"/>
                  <a:pt x="3987480" y="3833214"/>
                  <a:pt x="3946286" y="3830407"/>
                </a:cubicBezTo>
                <a:cubicBezTo>
                  <a:pt x="3898481" y="3827220"/>
                  <a:pt x="3868394" y="3815462"/>
                  <a:pt x="3850960" y="3792837"/>
                </a:cubicBezTo>
                <a:cubicBezTo>
                  <a:pt x="3825028" y="3759151"/>
                  <a:pt x="3772121" y="3740642"/>
                  <a:pt x="3710981" y="3728217"/>
                </a:cubicBezTo>
                <a:cubicBezTo>
                  <a:pt x="3633314" y="3712297"/>
                  <a:pt x="3545330" y="3726172"/>
                  <a:pt x="3460521" y="3731663"/>
                </a:cubicBezTo>
                <a:cubicBezTo>
                  <a:pt x="3428049" y="3733842"/>
                  <a:pt x="3394563" y="3736542"/>
                  <a:pt x="3364418" y="3734612"/>
                </a:cubicBezTo>
                <a:cubicBezTo>
                  <a:pt x="3250133" y="3727505"/>
                  <a:pt x="3136002" y="3721509"/>
                  <a:pt x="3013997" y="3739481"/>
                </a:cubicBezTo>
                <a:cubicBezTo>
                  <a:pt x="3004006" y="3740906"/>
                  <a:pt x="2993928" y="3741779"/>
                  <a:pt x="2983805" y="3742278"/>
                </a:cubicBezTo>
                <a:cubicBezTo>
                  <a:pt x="2895979" y="3747067"/>
                  <a:pt x="2805960" y="3756890"/>
                  <a:pt x="2738094" y="3725411"/>
                </a:cubicBezTo>
                <a:cubicBezTo>
                  <a:pt x="2725615" y="3719638"/>
                  <a:pt x="2699242" y="3721135"/>
                  <a:pt x="2678828" y="3721025"/>
                </a:cubicBezTo>
                <a:cubicBezTo>
                  <a:pt x="2643514" y="3721155"/>
                  <a:pt x="2618910" y="3714659"/>
                  <a:pt x="2603910" y="3698860"/>
                </a:cubicBezTo>
                <a:cubicBezTo>
                  <a:pt x="2578519" y="3671516"/>
                  <a:pt x="2549282" y="3645289"/>
                  <a:pt x="2525978" y="3617268"/>
                </a:cubicBezTo>
                <a:cubicBezTo>
                  <a:pt x="2509762" y="3598057"/>
                  <a:pt x="2483468" y="3589913"/>
                  <a:pt x="2444032" y="3586664"/>
                </a:cubicBezTo>
                <a:cubicBezTo>
                  <a:pt x="2421927" y="3584910"/>
                  <a:pt x="2401860" y="3577011"/>
                  <a:pt x="2385112" y="3569392"/>
                </a:cubicBezTo>
                <a:cubicBezTo>
                  <a:pt x="2364860" y="3560197"/>
                  <a:pt x="2352980" y="3545842"/>
                  <a:pt x="2331129" y="3538198"/>
                </a:cubicBezTo>
                <a:cubicBezTo>
                  <a:pt x="2277762" y="3518999"/>
                  <a:pt x="2258266" y="3492136"/>
                  <a:pt x="2269566" y="3453894"/>
                </a:cubicBezTo>
                <a:cubicBezTo>
                  <a:pt x="2279659" y="3419977"/>
                  <a:pt x="2235034" y="3382914"/>
                  <a:pt x="2183419" y="3383669"/>
                </a:cubicBezTo>
                <a:cubicBezTo>
                  <a:pt x="2126349" y="3384447"/>
                  <a:pt x="2085261" y="3372185"/>
                  <a:pt x="2042813" y="3358037"/>
                </a:cubicBezTo>
                <a:cubicBezTo>
                  <a:pt x="2019099" y="3350091"/>
                  <a:pt x="1986669" y="3344900"/>
                  <a:pt x="1956288" y="3346401"/>
                </a:cubicBezTo>
                <a:cubicBezTo>
                  <a:pt x="1840886" y="3351916"/>
                  <a:pt x="1735315" y="3380383"/>
                  <a:pt x="1630190" y="3417096"/>
                </a:cubicBezTo>
                <a:cubicBezTo>
                  <a:pt x="1561494" y="3441060"/>
                  <a:pt x="1483492" y="3455965"/>
                  <a:pt x="1408608" y="3472313"/>
                </a:cubicBezTo>
                <a:cubicBezTo>
                  <a:pt x="1385284" y="3477339"/>
                  <a:pt x="1354772" y="3477918"/>
                  <a:pt x="1333449" y="3473973"/>
                </a:cubicBezTo>
                <a:cubicBezTo>
                  <a:pt x="1258677" y="3460472"/>
                  <a:pt x="1184155" y="3446180"/>
                  <a:pt x="1113854" y="3428265"/>
                </a:cubicBezTo>
                <a:cubicBezTo>
                  <a:pt x="1048427" y="3411356"/>
                  <a:pt x="977291" y="3410553"/>
                  <a:pt x="902724" y="3424024"/>
                </a:cubicBezTo>
                <a:cubicBezTo>
                  <a:pt x="848399" y="3433852"/>
                  <a:pt x="798480" y="3436253"/>
                  <a:pt x="746075" y="3436555"/>
                </a:cubicBezTo>
                <a:cubicBezTo>
                  <a:pt x="702394" y="3436745"/>
                  <a:pt x="654694" y="3439396"/>
                  <a:pt x="611517" y="3448201"/>
                </a:cubicBezTo>
                <a:cubicBezTo>
                  <a:pt x="551003" y="3460611"/>
                  <a:pt x="499904" y="3462426"/>
                  <a:pt x="448281" y="3450343"/>
                </a:cubicBezTo>
                <a:cubicBezTo>
                  <a:pt x="420771" y="3443882"/>
                  <a:pt x="386449" y="3443304"/>
                  <a:pt x="354390" y="3440702"/>
                </a:cubicBezTo>
                <a:cubicBezTo>
                  <a:pt x="305001" y="3436609"/>
                  <a:pt x="254061" y="3434435"/>
                  <a:pt x="205560" y="3428894"/>
                </a:cubicBezTo>
                <a:cubicBezTo>
                  <a:pt x="153378" y="3423121"/>
                  <a:pt x="104769" y="3411741"/>
                  <a:pt x="51784" y="3407972"/>
                </a:cubicBezTo>
                <a:lnTo>
                  <a:pt x="0" y="3398392"/>
                </a:lnTo>
                <a:close/>
              </a:path>
            </a:pathLst>
          </a:cu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70F8335-4AD5-4F4A-B9DC-0F7D71D9F9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1250" y="10"/>
            <a:ext cx="6000750" cy="4038328"/>
          </a:xfrm>
          <a:custGeom>
            <a:avLst/>
            <a:gdLst/>
            <a:ahLst/>
            <a:cxnLst/>
            <a:rect l="l" t="t" r="r" b="b"/>
            <a:pathLst>
              <a:path w="6000750" h="4038338">
                <a:moveTo>
                  <a:pt x="0" y="0"/>
                </a:moveTo>
                <a:lnTo>
                  <a:pt x="6000750" y="0"/>
                </a:lnTo>
                <a:lnTo>
                  <a:pt x="6000750" y="3014035"/>
                </a:lnTo>
                <a:lnTo>
                  <a:pt x="5966830" y="3028116"/>
                </a:lnTo>
                <a:cubicBezTo>
                  <a:pt x="5952443" y="3034512"/>
                  <a:pt x="5934250" y="3039750"/>
                  <a:pt x="5924081" y="3047622"/>
                </a:cubicBezTo>
                <a:cubicBezTo>
                  <a:pt x="5872250" y="3087682"/>
                  <a:pt x="5801533" y="3089841"/>
                  <a:pt x="5731624" y="3095095"/>
                </a:cubicBezTo>
                <a:cubicBezTo>
                  <a:pt x="5719354" y="3095902"/>
                  <a:pt x="5704534" y="3096694"/>
                  <a:pt x="5694549" y="3100763"/>
                </a:cubicBezTo>
                <a:cubicBezTo>
                  <a:pt x="5649454" y="3119091"/>
                  <a:pt x="5609249" y="3120675"/>
                  <a:pt x="5566282" y="3110565"/>
                </a:cubicBezTo>
                <a:cubicBezTo>
                  <a:pt x="5528993" y="3101914"/>
                  <a:pt x="5487135" y="3099578"/>
                  <a:pt x="5447800" y="3122561"/>
                </a:cubicBezTo>
                <a:cubicBezTo>
                  <a:pt x="5360376" y="3173554"/>
                  <a:pt x="5261407" y="3189562"/>
                  <a:pt x="5153053" y="3180664"/>
                </a:cubicBezTo>
                <a:cubicBezTo>
                  <a:pt x="5075663" y="3174334"/>
                  <a:pt x="5001217" y="3180991"/>
                  <a:pt x="4924781" y="3209456"/>
                </a:cubicBezTo>
                <a:cubicBezTo>
                  <a:pt x="4895391" y="3220447"/>
                  <a:pt x="4855493" y="3221608"/>
                  <a:pt x="4820364" y="3228131"/>
                </a:cubicBezTo>
                <a:cubicBezTo>
                  <a:pt x="4800480" y="3231723"/>
                  <a:pt x="4778372" y="3235065"/>
                  <a:pt x="4761902" y="3242137"/>
                </a:cubicBezTo>
                <a:cubicBezTo>
                  <a:pt x="4717897" y="3260500"/>
                  <a:pt x="4677587" y="3281733"/>
                  <a:pt x="4633202" y="3299962"/>
                </a:cubicBezTo>
                <a:cubicBezTo>
                  <a:pt x="4611860" y="3308671"/>
                  <a:pt x="4585870" y="3315400"/>
                  <a:pt x="4560907" y="3319152"/>
                </a:cubicBezTo>
                <a:cubicBezTo>
                  <a:pt x="4487147" y="3330619"/>
                  <a:pt x="4413256" y="3341162"/>
                  <a:pt x="4339486" y="3349988"/>
                </a:cubicBezTo>
                <a:cubicBezTo>
                  <a:pt x="4217749" y="3364712"/>
                  <a:pt x="4094519" y="3381727"/>
                  <a:pt x="3999196" y="3339060"/>
                </a:cubicBezTo>
                <a:cubicBezTo>
                  <a:pt x="3991419" y="3335638"/>
                  <a:pt x="3975703" y="3335236"/>
                  <a:pt x="3963458" y="3336228"/>
                </a:cubicBezTo>
                <a:cubicBezTo>
                  <a:pt x="3906915" y="3340709"/>
                  <a:pt x="3849392" y="3348538"/>
                  <a:pt x="3793244" y="3350695"/>
                </a:cubicBezTo>
                <a:cubicBezTo>
                  <a:pt x="3748320" y="3352384"/>
                  <a:pt x="3711764" y="3359110"/>
                  <a:pt x="3680534" y="3380182"/>
                </a:cubicBezTo>
                <a:cubicBezTo>
                  <a:pt x="3639690" y="3407913"/>
                  <a:pt x="3587939" y="3428136"/>
                  <a:pt x="3528420" y="3429642"/>
                </a:cubicBezTo>
                <a:cubicBezTo>
                  <a:pt x="3468933" y="3431332"/>
                  <a:pt x="3432439" y="3451266"/>
                  <a:pt x="3391383" y="3472419"/>
                </a:cubicBezTo>
                <a:cubicBezTo>
                  <a:pt x="3361528" y="3487818"/>
                  <a:pt x="3327785" y="3506605"/>
                  <a:pt x="3292964" y="3512706"/>
                </a:cubicBezTo>
                <a:cubicBezTo>
                  <a:pt x="3214060" y="3526418"/>
                  <a:pt x="3151318" y="3574267"/>
                  <a:pt x="3062201" y="3564890"/>
                </a:cubicBezTo>
                <a:cubicBezTo>
                  <a:pt x="3056279" y="3564225"/>
                  <a:pt x="3046456" y="3569403"/>
                  <a:pt x="3038377" y="3571499"/>
                </a:cubicBezTo>
                <a:cubicBezTo>
                  <a:pt x="2973700" y="3587903"/>
                  <a:pt x="2910969" y="3589865"/>
                  <a:pt x="2859478" y="3573610"/>
                </a:cubicBezTo>
                <a:cubicBezTo>
                  <a:pt x="2791993" y="3552460"/>
                  <a:pt x="2721606" y="3559482"/>
                  <a:pt x="2645189" y="3580393"/>
                </a:cubicBezTo>
                <a:cubicBezTo>
                  <a:pt x="2620649" y="3587104"/>
                  <a:pt x="2595977" y="3592890"/>
                  <a:pt x="2571005" y="3599095"/>
                </a:cubicBezTo>
                <a:cubicBezTo>
                  <a:pt x="2537264" y="3607686"/>
                  <a:pt x="2503192" y="3616514"/>
                  <a:pt x="2469455" y="3625104"/>
                </a:cubicBezTo>
                <a:cubicBezTo>
                  <a:pt x="2436782" y="3633542"/>
                  <a:pt x="2400912" y="3645078"/>
                  <a:pt x="2372944" y="3632831"/>
                </a:cubicBezTo>
                <a:cubicBezTo>
                  <a:pt x="2348857" y="3622294"/>
                  <a:pt x="2333335" y="3625831"/>
                  <a:pt x="2314679" y="3640577"/>
                </a:cubicBezTo>
                <a:cubicBezTo>
                  <a:pt x="2249913" y="3692113"/>
                  <a:pt x="2167939" y="3730244"/>
                  <a:pt x="2058974" y="3747677"/>
                </a:cubicBezTo>
                <a:cubicBezTo>
                  <a:pt x="2036537" y="3751257"/>
                  <a:pt x="2014061" y="3757106"/>
                  <a:pt x="1992327" y="3763040"/>
                </a:cubicBezTo>
                <a:cubicBezTo>
                  <a:pt x="1978998" y="3766641"/>
                  <a:pt x="1962841" y="3770835"/>
                  <a:pt x="1955347" y="3777003"/>
                </a:cubicBezTo>
                <a:cubicBezTo>
                  <a:pt x="1896888" y="3824240"/>
                  <a:pt x="1821061" y="3862060"/>
                  <a:pt x="1737354" y="3895718"/>
                </a:cubicBezTo>
                <a:cubicBezTo>
                  <a:pt x="1707383" y="3907735"/>
                  <a:pt x="1675266" y="3920058"/>
                  <a:pt x="1642029" y="3927066"/>
                </a:cubicBezTo>
                <a:cubicBezTo>
                  <a:pt x="1607367" y="3934277"/>
                  <a:pt x="1570070" y="3935822"/>
                  <a:pt x="1534084" y="3938879"/>
                </a:cubicBezTo>
                <a:cubicBezTo>
                  <a:pt x="1512864" y="3940775"/>
                  <a:pt x="1488617" y="3944422"/>
                  <a:pt x="1471073" y="3941450"/>
                </a:cubicBezTo>
                <a:cubicBezTo>
                  <a:pt x="1415484" y="3932199"/>
                  <a:pt x="1361493" y="3921398"/>
                  <a:pt x="1309076" y="3908861"/>
                </a:cubicBezTo>
                <a:cubicBezTo>
                  <a:pt x="1264195" y="3898081"/>
                  <a:pt x="1255284" y="3896899"/>
                  <a:pt x="1221530" y="3923241"/>
                </a:cubicBezTo>
                <a:cubicBezTo>
                  <a:pt x="1186779" y="3950290"/>
                  <a:pt x="1141270" y="3968301"/>
                  <a:pt x="1089816" y="3980362"/>
                </a:cubicBezTo>
                <a:cubicBezTo>
                  <a:pt x="1008387" y="3999344"/>
                  <a:pt x="926086" y="4017317"/>
                  <a:pt x="843417" y="4032700"/>
                </a:cubicBezTo>
                <a:cubicBezTo>
                  <a:pt x="768546" y="4046592"/>
                  <a:pt x="730065" y="4034711"/>
                  <a:pt x="709553" y="3998175"/>
                </a:cubicBezTo>
                <a:cubicBezTo>
                  <a:pt x="697923" y="3977931"/>
                  <a:pt x="683529" y="3956192"/>
                  <a:pt x="637024" y="3956976"/>
                </a:cubicBezTo>
                <a:cubicBezTo>
                  <a:pt x="561096" y="3958367"/>
                  <a:pt x="483055" y="3965348"/>
                  <a:pt x="439818" y="3925257"/>
                </a:cubicBezTo>
                <a:cubicBezTo>
                  <a:pt x="420898" y="3938151"/>
                  <a:pt x="409248" y="3945856"/>
                  <a:pt x="397954" y="3953509"/>
                </a:cubicBezTo>
                <a:cubicBezTo>
                  <a:pt x="366752" y="3974766"/>
                  <a:pt x="298150" y="3991730"/>
                  <a:pt x="260774" y="3982524"/>
                </a:cubicBezTo>
                <a:cubicBezTo>
                  <a:pt x="205702" y="3969233"/>
                  <a:pt x="158421" y="3979944"/>
                  <a:pt x="110748" y="4003173"/>
                </a:cubicBezTo>
                <a:cubicBezTo>
                  <a:pt x="90816" y="4012815"/>
                  <a:pt x="69989" y="4020495"/>
                  <a:pt x="48615" y="4026612"/>
                </a:cubicBezTo>
                <a:lnTo>
                  <a:pt x="0" y="4037066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1811820-403F-4D93-B710-D7F182DEC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4035"/>
            <a:ext cx="12192000" cy="1203824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A8673D-5FEF-402F-8864-988FBAF8C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4035"/>
            <a:ext cx="12192000" cy="1203824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87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77D0A92-5E56-654D-BAF6-F73208F6F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71999"/>
            <a:ext cx="4236720" cy="1810871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文旅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76438D2-C5E0-5740-948F-E4BB24FC34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"/>
            <a:ext cx="6000749" cy="4048201"/>
          </a:xfrm>
          <a:custGeom>
            <a:avLst/>
            <a:gdLst/>
            <a:ahLst/>
            <a:cxnLst/>
            <a:rect l="l" t="t" r="r" b="b"/>
            <a:pathLst>
              <a:path w="6000749" h="4048201">
                <a:moveTo>
                  <a:pt x="0" y="0"/>
                </a:moveTo>
                <a:lnTo>
                  <a:pt x="6000749" y="0"/>
                </a:lnTo>
                <a:lnTo>
                  <a:pt x="6000749" y="4048201"/>
                </a:lnTo>
                <a:lnTo>
                  <a:pt x="5944247" y="4045387"/>
                </a:lnTo>
                <a:cubicBezTo>
                  <a:pt x="5912733" y="4040867"/>
                  <a:pt x="5883531" y="4032761"/>
                  <a:pt x="5860259" y="4018993"/>
                </a:cubicBezTo>
                <a:cubicBezTo>
                  <a:pt x="5845522" y="4010145"/>
                  <a:pt x="5815127" y="4009004"/>
                  <a:pt x="5790563" y="4005335"/>
                </a:cubicBezTo>
                <a:cubicBezTo>
                  <a:pt x="5770110" y="4002399"/>
                  <a:pt x="5748643" y="3999987"/>
                  <a:pt x="5726340" y="3999392"/>
                </a:cubicBezTo>
                <a:cubicBezTo>
                  <a:pt x="5702558" y="3998630"/>
                  <a:pt x="5676008" y="3996376"/>
                  <a:pt x="5653401" y="4001303"/>
                </a:cubicBezTo>
                <a:cubicBezTo>
                  <a:pt x="5584839" y="4015993"/>
                  <a:pt x="5528518" y="4014398"/>
                  <a:pt x="5475787" y="3994543"/>
                </a:cubicBezTo>
                <a:cubicBezTo>
                  <a:pt x="5448461" y="3984280"/>
                  <a:pt x="5408578" y="3972789"/>
                  <a:pt x="5376427" y="3977186"/>
                </a:cubicBezTo>
                <a:cubicBezTo>
                  <a:pt x="5298173" y="3987786"/>
                  <a:pt x="5231306" y="3983731"/>
                  <a:pt x="5158711" y="3977849"/>
                </a:cubicBezTo>
                <a:cubicBezTo>
                  <a:pt x="5111928" y="3974139"/>
                  <a:pt x="5059522" y="3974442"/>
                  <a:pt x="5009625" y="3971931"/>
                </a:cubicBezTo>
                <a:cubicBezTo>
                  <a:pt x="4951287" y="3968925"/>
                  <a:pt x="4888949" y="3973666"/>
                  <a:pt x="4849941" y="3947886"/>
                </a:cubicBezTo>
                <a:cubicBezTo>
                  <a:pt x="4845543" y="3945116"/>
                  <a:pt x="4833681" y="3946241"/>
                  <a:pt x="4827520" y="3943911"/>
                </a:cubicBezTo>
                <a:cubicBezTo>
                  <a:pt x="4807945" y="3936885"/>
                  <a:pt x="4783117" y="3931364"/>
                  <a:pt x="4771814" y="3921081"/>
                </a:cubicBezTo>
                <a:cubicBezTo>
                  <a:pt x="4739115" y="3891003"/>
                  <a:pt x="4712325" y="3858949"/>
                  <a:pt x="4682399" y="3827911"/>
                </a:cubicBezTo>
                <a:cubicBezTo>
                  <a:pt x="4675987" y="3821273"/>
                  <a:pt x="4669645" y="3812548"/>
                  <a:pt x="4657971" y="3809870"/>
                </a:cubicBezTo>
                <a:cubicBezTo>
                  <a:pt x="4590588" y="3794559"/>
                  <a:pt x="4522266" y="3780327"/>
                  <a:pt x="4453288" y="3766566"/>
                </a:cubicBezTo>
                <a:cubicBezTo>
                  <a:pt x="4425551" y="3761082"/>
                  <a:pt x="4404161" y="3769423"/>
                  <a:pt x="4382131" y="3783516"/>
                </a:cubicBezTo>
                <a:cubicBezTo>
                  <a:pt x="4360738" y="3796954"/>
                  <a:pt x="4334041" y="3811525"/>
                  <a:pt x="4305858" y="3818191"/>
                </a:cubicBezTo>
                <a:cubicBezTo>
                  <a:pt x="4249453" y="3831335"/>
                  <a:pt x="4190357" y="3840900"/>
                  <a:pt x="4132173" y="3849202"/>
                </a:cubicBezTo>
                <a:cubicBezTo>
                  <a:pt x="4110399" y="3852309"/>
                  <a:pt x="4086246" y="3848957"/>
                  <a:pt x="4065132" y="3846494"/>
                </a:cubicBezTo>
                <a:cubicBezTo>
                  <a:pt x="4025130" y="3841816"/>
                  <a:pt x="3987480" y="3833214"/>
                  <a:pt x="3946286" y="3830407"/>
                </a:cubicBezTo>
                <a:cubicBezTo>
                  <a:pt x="3898481" y="3827220"/>
                  <a:pt x="3868394" y="3815462"/>
                  <a:pt x="3850960" y="3792837"/>
                </a:cubicBezTo>
                <a:cubicBezTo>
                  <a:pt x="3825028" y="3759151"/>
                  <a:pt x="3772121" y="3740642"/>
                  <a:pt x="3710981" y="3728217"/>
                </a:cubicBezTo>
                <a:cubicBezTo>
                  <a:pt x="3633314" y="3712297"/>
                  <a:pt x="3545330" y="3726172"/>
                  <a:pt x="3460521" y="3731663"/>
                </a:cubicBezTo>
                <a:cubicBezTo>
                  <a:pt x="3428049" y="3733842"/>
                  <a:pt x="3394563" y="3736542"/>
                  <a:pt x="3364418" y="3734612"/>
                </a:cubicBezTo>
                <a:cubicBezTo>
                  <a:pt x="3250133" y="3727505"/>
                  <a:pt x="3136002" y="3721509"/>
                  <a:pt x="3013997" y="3739481"/>
                </a:cubicBezTo>
                <a:cubicBezTo>
                  <a:pt x="3004006" y="3740906"/>
                  <a:pt x="2993928" y="3741779"/>
                  <a:pt x="2983805" y="3742278"/>
                </a:cubicBezTo>
                <a:cubicBezTo>
                  <a:pt x="2895979" y="3747067"/>
                  <a:pt x="2805960" y="3756890"/>
                  <a:pt x="2738094" y="3725411"/>
                </a:cubicBezTo>
                <a:cubicBezTo>
                  <a:pt x="2725615" y="3719638"/>
                  <a:pt x="2699242" y="3721135"/>
                  <a:pt x="2678828" y="3721025"/>
                </a:cubicBezTo>
                <a:cubicBezTo>
                  <a:pt x="2643514" y="3721155"/>
                  <a:pt x="2618910" y="3714659"/>
                  <a:pt x="2603910" y="3698860"/>
                </a:cubicBezTo>
                <a:cubicBezTo>
                  <a:pt x="2578519" y="3671516"/>
                  <a:pt x="2549282" y="3645289"/>
                  <a:pt x="2525978" y="3617268"/>
                </a:cubicBezTo>
                <a:cubicBezTo>
                  <a:pt x="2509762" y="3598057"/>
                  <a:pt x="2483468" y="3589913"/>
                  <a:pt x="2444032" y="3586664"/>
                </a:cubicBezTo>
                <a:cubicBezTo>
                  <a:pt x="2421927" y="3584910"/>
                  <a:pt x="2401860" y="3577011"/>
                  <a:pt x="2385112" y="3569392"/>
                </a:cubicBezTo>
                <a:cubicBezTo>
                  <a:pt x="2364860" y="3560197"/>
                  <a:pt x="2352980" y="3545842"/>
                  <a:pt x="2331129" y="3538198"/>
                </a:cubicBezTo>
                <a:cubicBezTo>
                  <a:pt x="2277762" y="3518999"/>
                  <a:pt x="2258266" y="3492136"/>
                  <a:pt x="2269566" y="3453894"/>
                </a:cubicBezTo>
                <a:cubicBezTo>
                  <a:pt x="2279659" y="3419977"/>
                  <a:pt x="2235034" y="3382914"/>
                  <a:pt x="2183419" y="3383669"/>
                </a:cubicBezTo>
                <a:cubicBezTo>
                  <a:pt x="2126349" y="3384447"/>
                  <a:pt x="2085261" y="3372185"/>
                  <a:pt x="2042813" y="3358037"/>
                </a:cubicBezTo>
                <a:cubicBezTo>
                  <a:pt x="2019099" y="3350091"/>
                  <a:pt x="1986669" y="3344900"/>
                  <a:pt x="1956288" y="3346401"/>
                </a:cubicBezTo>
                <a:cubicBezTo>
                  <a:pt x="1840886" y="3351916"/>
                  <a:pt x="1735315" y="3380383"/>
                  <a:pt x="1630190" y="3417096"/>
                </a:cubicBezTo>
                <a:cubicBezTo>
                  <a:pt x="1561494" y="3441060"/>
                  <a:pt x="1483492" y="3455965"/>
                  <a:pt x="1408608" y="3472313"/>
                </a:cubicBezTo>
                <a:cubicBezTo>
                  <a:pt x="1385284" y="3477339"/>
                  <a:pt x="1354772" y="3477918"/>
                  <a:pt x="1333449" y="3473973"/>
                </a:cubicBezTo>
                <a:cubicBezTo>
                  <a:pt x="1258677" y="3460472"/>
                  <a:pt x="1184155" y="3446180"/>
                  <a:pt x="1113854" y="3428265"/>
                </a:cubicBezTo>
                <a:cubicBezTo>
                  <a:pt x="1048427" y="3411356"/>
                  <a:pt x="977291" y="3410553"/>
                  <a:pt x="902724" y="3424024"/>
                </a:cubicBezTo>
                <a:cubicBezTo>
                  <a:pt x="848399" y="3433852"/>
                  <a:pt x="798480" y="3436253"/>
                  <a:pt x="746075" y="3436555"/>
                </a:cubicBezTo>
                <a:cubicBezTo>
                  <a:pt x="702394" y="3436745"/>
                  <a:pt x="654694" y="3439396"/>
                  <a:pt x="611517" y="3448201"/>
                </a:cubicBezTo>
                <a:cubicBezTo>
                  <a:pt x="551003" y="3460611"/>
                  <a:pt x="499904" y="3462426"/>
                  <a:pt x="448281" y="3450343"/>
                </a:cubicBezTo>
                <a:cubicBezTo>
                  <a:pt x="420771" y="3443882"/>
                  <a:pt x="386449" y="3443304"/>
                  <a:pt x="354390" y="3440702"/>
                </a:cubicBezTo>
                <a:cubicBezTo>
                  <a:pt x="305001" y="3436609"/>
                  <a:pt x="254061" y="3434435"/>
                  <a:pt x="205560" y="3428894"/>
                </a:cubicBezTo>
                <a:cubicBezTo>
                  <a:pt x="153378" y="3423121"/>
                  <a:pt x="104769" y="3411741"/>
                  <a:pt x="51784" y="3407972"/>
                </a:cubicBezTo>
                <a:lnTo>
                  <a:pt x="0" y="3398392"/>
                </a:lnTo>
                <a:close/>
              </a:path>
            </a:pathLst>
          </a:cu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B498210-39C5-CD47-B5CC-3A848730B82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91250" y="10"/>
            <a:ext cx="6000750" cy="4038328"/>
          </a:xfrm>
          <a:custGeom>
            <a:avLst/>
            <a:gdLst/>
            <a:ahLst/>
            <a:cxnLst/>
            <a:rect l="l" t="t" r="r" b="b"/>
            <a:pathLst>
              <a:path w="6000750" h="4038338">
                <a:moveTo>
                  <a:pt x="0" y="0"/>
                </a:moveTo>
                <a:lnTo>
                  <a:pt x="6000750" y="0"/>
                </a:lnTo>
                <a:lnTo>
                  <a:pt x="6000750" y="3014035"/>
                </a:lnTo>
                <a:lnTo>
                  <a:pt x="5966830" y="3028116"/>
                </a:lnTo>
                <a:cubicBezTo>
                  <a:pt x="5952443" y="3034512"/>
                  <a:pt x="5934250" y="3039750"/>
                  <a:pt x="5924081" y="3047622"/>
                </a:cubicBezTo>
                <a:cubicBezTo>
                  <a:pt x="5872250" y="3087682"/>
                  <a:pt x="5801533" y="3089841"/>
                  <a:pt x="5731624" y="3095095"/>
                </a:cubicBezTo>
                <a:cubicBezTo>
                  <a:pt x="5719354" y="3095902"/>
                  <a:pt x="5704534" y="3096694"/>
                  <a:pt x="5694549" y="3100763"/>
                </a:cubicBezTo>
                <a:cubicBezTo>
                  <a:pt x="5649454" y="3119091"/>
                  <a:pt x="5609249" y="3120675"/>
                  <a:pt x="5566282" y="3110565"/>
                </a:cubicBezTo>
                <a:cubicBezTo>
                  <a:pt x="5528993" y="3101914"/>
                  <a:pt x="5487135" y="3099578"/>
                  <a:pt x="5447800" y="3122561"/>
                </a:cubicBezTo>
                <a:cubicBezTo>
                  <a:pt x="5360376" y="3173554"/>
                  <a:pt x="5261407" y="3189562"/>
                  <a:pt x="5153053" y="3180664"/>
                </a:cubicBezTo>
                <a:cubicBezTo>
                  <a:pt x="5075663" y="3174334"/>
                  <a:pt x="5001217" y="3180991"/>
                  <a:pt x="4924781" y="3209456"/>
                </a:cubicBezTo>
                <a:cubicBezTo>
                  <a:pt x="4895391" y="3220447"/>
                  <a:pt x="4855493" y="3221608"/>
                  <a:pt x="4820364" y="3228131"/>
                </a:cubicBezTo>
                <a:cubicBezTo>
                  <a:pt x="4800480" y="3231723"/>
                  <a:pt x="4778372" y="3235065"/>
                  <a:pt x="4761902" y="3242137"/>
                </a:cubicBezTo>
                <a:cubicBezTo>
                  <a:pt x="4717897" y="3260500"/>
                  <a:pt x="4677587" y="3281733"/>
                  <a:pt x="4633202" y="3299962"/>
                </a:cubicBezTo>
                <a:cubicBezTo>
                  <a:pt x="4611860" y="3308671"/>
                  <a:pt x="4585870" y="3315400"/>
                  <a:pt x="4560907" y="3319152"/>
                </a:cubicBezTo>
                <a:cubicBezTo>
                  <a:pt x="4487147" y="3330619"/>
                  <a:pt x="4413256" y="3341162"/>
                  <a:pt x="4339486" y="3349988"/>
                </a:cubicBezTo>
                <a:cubicBezTo>
                  <a:pt x="4217749" y="3364712"/>
                  <a:pt x="4094519" y="3381727"/>
                  <a:pt x="3999196" y="3339060"/>
                </a:cubicBezTo>
                <a:cubicBezTo>
                  <a:pt x="3991419" y="3335638"/>
                  <a:pt x="3975703" y="3335236"/>
                  <a:pt x="3963458" y="3336228"/>
                </a:cubicBezTo>
                <a:cubicBezTo>
                  <a:pt x="3906915" y="3340709"/>
                  <a:pt x="3849392" y="3348538"/>
                  <a:pt x="3793244" y="3350695"/>
                </a:cubicBezTo>
                <a:cubicBezTo>
                  <a:pt x="3748320" y="3352384"/>
                  <a:pt x="3711764" y="3359110"/>
                  <a:pt x="3680534" y="3380182"/>
                </a:cubicBezTo>
                <a:cubicBezTo>
                  <a:pt x="3639690" y="3407913"/>
                  <a:pt x="3587939" y="3428136"/>
                  <a:pt x="3528420" y="3429642"/>
                </a:cubicBezTo>
                <a:cubicBezTo>
                  <a:pt x="3468933" y="3431332"/>
                  <a:pt x="3432439" y="3451266"/>
                  <a:pt x="3391383" y="3472419"/>
                </a:cubicBezTo>
                <a:cubicBezTo>
                  <a:pt x="3361528" y="3487818"/>
                  <a:pt x="3327785" y="3506605"/>
                  <a:pt x="3292964" y="3512706"/>
                </a:cubicBezTo>
                <a:cubicBezTo>
                  <a:pt x="3214060" y="3526418"/>
                  <a:pt x="3151318" y="3574267"/>
                  <a:pt x="3062201" y="3564890"/>
                </a:cubicBezTo>
                <a:cubicBezTo>
                  <a:pt x="3056279" y="3564225"/>
                  <a:pt x="3046456" y="3569403"/>
                  <a:pt x="3038377" y="3571499"/>
                </a:cubicBezTo>
                <a:cubicBezTo>
                  <a:pt x="2973700" y="3587903"/>
                  <a:pt x="2910969" y="3589865"/>
                  <a:pt x="2859478" y="3573610"/>
                </a:cubicBezTo>
                <a:cubicBezTo>
                  <a:pt x="2791993" y="3552460"/>
                  <a:pt x="2721606" y="3559482"/>
                  <a:pt x="2645189" y="3580393"/>
                </a:cubicBezTo>
                <a:cubicBezTo>
                  <a:pt x="2620649" y="3587104"/>
                  <a:pt x="2595977" y="3592890"/>
                  <a:pt x="2571005" y="3599095"/>
                </a:cubicBezTo>
                <a:cubicBezTo>
                  <a:pt x="2537264" y="3607686"/>
                  <a:pt x="2503192" y="3616514"/>
                  <a:pt x="2469455" y="3625104"/>
                </a:cubicBezTo>
                <a:cubicBezTo>
                  <a:pt x="2436782" y="3633542"/>
                  <a:pt x="2400912" y="3645078"/>
                  <a:pt x="2372944" y="3632831"/>
                </a:cubicBezTo>
                <a:cubicBezTo>
                  <a:pt x="2348857" y="3622294"/>
                  <a:pt x="2333335" y="3625831"/>
                  <a:pt x="2314679" y="3640577"/>
                </a:cubicBezTo>
                <a:cubicBezTo>
                  <a:pt x="2249913" y="3692113"/>
                  <a:pt x="2167939" y="3730244"/>
                  <a:pt x="2058974" y="3747677"/>
                </a:cubicBezTo>
                <a:cubicBezTo>
                  <a:pt x="2036537" y="3751257"/>
                  <a:pt x="2014061" y="3757106"/>
                  <a:pt x="1992327" y="3763040"/>
                </a:cubicBezTo>
                <a:cubicBezTo>
                  <a:pt x="1978998" y="3766641"/>
                  <a:pt x="1962841" y="3770835"/>
                  <a:pt x="1955347" y="3777003"/>
                </a:cubicBezTo>
                <a:cubicBezTo>
                  <a:pt x="1896888" y="3824240"/>
                  <a:pt x="1821061" y="3862060"/>
                  <a:pt x="1737354" y="3895718"/>
                </a:cubicBezTo>
                <a:cubicBezTo>
                  <a:pt x="1707383" y="3907735"/>
                  <a:pt x="1675266" y="3920058"/>
                  <a:pt x="1642029" y="3927066"/>
                </a:cubicBezTo>
                <a:cubicBezTo>
                  <a:pt x="1607367" y="3934277"/>
                  <a:pt x="1570070" y="3935822"/>
                  <a:pt x="1534084" y="3938879"/>
                </a:cubicBezTo>
                <a:cubicBezTo>
                  <a:pt x="1512864" y="3940775"/>
                  <a:pt x="1488617" y="3944422"/>
                  <a:pt x="1471073" y="3941450"/>
                </a:cubicBezTo>
                <a:cubicBezTo>
                  <a:pt x="1415484" y="3932199"/>
                  <a:pt x="1361493" y="3921398"/>
                  <a:pt x="1309076" y="3908861"/>
                </a:cubicBezTo>
                <a:cubicBezTo>
                  <a:pt x="1264195" y="3898081"/>
                  <a:pt x="1255284" y="3896899"/>
                  <a:pt x="1221530" y="3923241"/>
                </a:cubicBezTo>
                <a:cubicBezTo>
                  <a:pt x="1186779" y="3950290"/>
                  <a:pt x="1141270" y="3968301"/>
                  <a:pt x="1089816" y="3980362"/>
                </a:cubicBezTo>
                <a:cubicBezTo>
                  <a:pt x="1008387" y="3999344"/>
                  <a:pt x="926086" y="4017317"/>
                  <a:pt x="843417" y="4032700"/>
                </a:cubicBezTo>
                <a:cubicBezTo>
                  <a:pt x="768546" y="4046592"/>
                  <a:pt x="730065" y="4034711"/>
                  <a:pt x="709553" y="3998175"/>
                </a:cubicBezTo>
                <a:cubicBezTo>
                  <a:pt x="697923" y="3977931"/>
                  <a:pt x="683529" y="3956192"/>
                  <a:pt x="637024" y="3956976"/>
                </a:cubicBezTo>
                <a:cubicBezTo>
                  <a:pt x="561096" y="3958367"/>
                  <a:pt x="483055" y="3965348"/>
                  <a:pt x="439818" y="3925257"/>
                </a:cubicBezTo>
                <a:cubicBezTo>
                  <a:pt x="420898" y="3938151"/>
                  <a:pt x="409248" y="3945856"/>
                  <a:pt x="397954" y="3953509"/>
                </a:cubicBezTo>
                <a:cubicBezTo>
                  <a:pt x="366752" y="3974766"/>
                  <a:pt x="298150" y="3991730"/>
                  <a:pt x="260774" y="3982524"/>
                </a:cubicBezTo>
                <a:cubicBezTo>
                  <a:pt x="205702" y="3969233"/>
                  <a:pt x="158421" y="3979944"/>
                  <a:pt x="110748" y="4003173"/>
                </a:cubicBezTo>
                <a:cubicBezTo>
                  <a:pt x="90816" y="4012815"/>
                  <a:pt x="69989" y="4020495"/>
                  <a:pt x="48615" y="4026612"/>
                </a:cubicBezTo>
                <a:lnTo>
                  <a:pt x="0" y="4037066"/>
                </a:lnTo>
                <a:close/>
              </a:path>
            </a:pathLst>
          </a:custGeom>
        </p:spPr>
      </p:pic>
      <p:sp>
        <p:nvSpPr>
          <p:cNvPr id="18" name="Freeform: Shape 13">
            <a:extLst>
              <a:ext uri="{FF2B5EF4-FFF2-40B4-BE49-F238E27FC236}">
                <a16:creationId xmlns:a16="http://schemas.microsoft.com/office/drawing/2014/main" id="{71811820-403F-4D93-B710-D7F182DECC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4035"/>
            <a:ext cx="12192000" cy="1203824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62E7F3-CD5F-4723-A576-218DC037A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14035"/>
            <a:ext cx="12192000" cy="1203824"/>
          </a:xfrm>
          <a:custGeom>
            <a:avLst/>
            <a:gdLst>
              <a:gd name="connsiteX0" fmla="*/ 12192000 w 12192000"/>
              <a:gd name="connsiteY0" fmla="*/ 0 h 1203824"/>
              <a:gd name="connsiteX1" fmla="*/ 12192000 w 12192000"/>
              <a:gd name="connsiteY1" fmla="*/ 463429 h 1203824"/>
              <a:gd name="connsiteX2" fmla="*/ 12190876 w 12192000"/>
              <a:gd name="connsiteY2" fmla="*/ 463512 h 1203824"/>
              <a:gd name="connsiteX3" fmla="*/ 12077245 w 12192000"/>
              <a:gd name="connsiteY3" fmla="*/ 476327 h 1203824"/>
              <a:gd name="connsiteX4" fmla="*/ 11984517 w 12192000"/>
              <a:gd name="connsiteY4" fmla="*/ 479927 h 1203824"/>
              <a:gd name="connsiteX5" fmla="*/ 11951600 w 12192000"/>
              <a:gd name="connsiteY5" fmla="*/ 478957 h 1203824"/>
              <a:gd name="connsiteX6" fmla="*/ 11690904 w 12192000"/>
              <a:gd name="connsiteY6" fmla="*/ 471970 h 1203824"/>
              <a:gd name="connsiteX7" fmla="*/ 11413965 w 12192000"/>
              <a:gd name="connsiteY7" fmla="*/ 476172 h 1203824"/>
              <a:gd name="connsiteX8" fmla="*/ 11240739 w 12192000"/>
              <a:gd name="connsiteY8" fmla="*/ 523169 h 1203824"/>
              <a:gd name="connsiteX9" fmla="*/ 11175005 w 12192000"/>
              <a:gd name="connsiteY9" fmla="*/ 532169 h 1203824"/>
              <a:gd name="connsiteX10" fmla="*/ 10873726 w 12192000"/>
              <a:gd name="connsiteY10" fmla="*/ 580253 h 1203824"/>
              <a:gd name="connsiteX11" fmla="*/ 10821306 w 12192000"/>
              <a:gd name="connsiteY11" fmla="*/ 593207 h 1203824"/>
              <a:gd name="connsiteX12" fmla="*/ 10530811 w 12192000"/>
              <a:gd name="connsiteY12" fmla="*/ 612184 h 1203824"/>
              <a:gd name="connsiteX13" fmla="*/ 10426049 w 12192000"/>
              <a:gd name="connsiteY13" fmla="*/ 623354 h 1203824"/>
              <a:gd name="connsiteX14" fmla="*/ 10329156 w 12192000"/>
              <a:gd name="connsiteY14" fmla="*/ 630948 h 1203824"/>
              <a:gd name="connsiteX15" fmla="*/ 10194727 w 12192000"/>
              <a:gd name="connsiteY15" fmla="*/ 648617 h 1203824"/>
              <a:gd name="connsiteX16" fmla="*/ 10055906 w 12192000"/>
              <a:gd name="connsiteY16" fmla="*/ 671256 h 1203824"/>
              <a:gd name="connsiteX17" fmla="*/ 9900551 w 12192000"/>
              <a:gd name="connsiteY17" fmla="*/ 692855 h 1203824"/>
              <a:gd name="connsiteX18" fmla="*/ 9838464 w 12192000"/>
              <a:gd name="connsiteY18" fmla="*/ 696804 h 1203824"/>
              <a:gd name="connsiteX19" fmla="*/ 9672957 w 12192000"/>
              <a:gd name="connsiteY19" fmla="*/ 723816 h 1203824"/>
              <a:gd name="connsiteX20" fmla="*/ 9585066 w 12192000"/>
              <a:gd name="connsiteY20" fmla="*/ 730692 h 1203824"/>
              <a:gd name="connsiteX21" fmla="*/ 9441407 w 12192000"/>
              <a:gd name="connsiteY21" fmla="*/ 750055 h 1203824"/>
              <a:gd name="connsiteX22" fmla="*/ 9394459 w 12192000"/>
              <a:gd name="connsiteY22" fmla="*/ 755431 h 1203824"/>
              <a:gd name="connsiteX23" fmla="*/ 9352590 w 12192000"/>
              <a:gd name="connsiteY23" fmla="*/ 760650 h 1203824"/>
              <a:gd name="connsiteX24" fmla="*/ 9211614 w 12192000"/>
              <a:gd name="connsiteY24" fmla="*/ 796248 h 1203824"/>
              <a:gd name="connsiteX25" fmla="*/ 9084667 w 12192000"/>
              <a:gd name="connsiteY25" fmla="*/ 815303 h 1203824"/>
              <a:gd name="connsiteX26" fmla="*/ 8863666 w 12192000"/>
              <a:gd name="connsiteY26" fmla="*/ 859298 h 1203824"/>
              <a:gd name="connsiteX27" fmla="*/ 8813796 w 12192000"/>
              <a:gd name="connsiteY27" fmla="*/ 862070 h 1203824"/>
              <a:gd name="connsiteX28" fmla="*/ 8659351 w 12192000"/>
              <a:gd name="connsiteY28" fmla="*/ 882406 h 1203824"/>
              <a:gd name="connsiteX29" fmla="*/ 8571352 w 12192000"/>
              <a:gd name="connsiteY29" fmla="*/ 893639 h 1203824"/>
              <a:gd name="connsiteX30" fmla="*/ 8464106 w 12192000"/>
              <a:gd name="connsiteY30" fmla="*/ 918004 h 1203824"/>
              <a:gd name="connsiteX31" fmla="*/ 8278324 w 12192000"/>
              <a:gd name="connsiteY31" fmla="*/ 963769 h 1203824"/>
              <a:gd name="connsiteX32" fmla="*/ 8229128 w 12192000"/>
              <a:gd name="connsiteY32" fmla="*/ 973810 h 1203824"/>
              <a:gd name="connsiteX33" fmla="*/ 8139751 w 12192000"/>
              <a:gd name="connsiteY33" fmla="*/ 995815 h 1203824"/>
              <a:gd name="connsiteX34" fmla="*/ 8123571 w 12192000"/>
              <a:gd name="connsiteY34" fmla="*/ 999822 h 1203824"/>
              <a:gd name="connsiteX35" fmla="*/ 7988699 w 12192000"/>
              <a:gd name="connsiteY35" fmla="*/ 1042479 h 1203824"/>
              <a:gd name="connsiteX36" fmla="*/ 7917214 w 12192000"/>
              <a:gd name="connsiteY36" fmla="*/ 1054565 h 1203824"/>
              <a:gd name="connsiteX37" fmla="*/ 7710915 w 12192000"/>
              <a:gd name="connsiteY37" fmla="*/ 1084190 h 1203824"/>
              <a:gd name="connsiteX38" fmla="*/ 7622959 w 12192000"/>
              <a:gd name="connsiteY38" fmla="*/ 1093150 h 1203824"/>
              <a:gd name="connsiteX39" fmla="*/ 7410782 w 12192000"/>
              <a:gd name="connsiteY39" fmla="*/ 1109640 h 1203824"/>
              <a:gd name="connsiteX40" fmla="*/ 7277754 w 12192000"/>
              <a:gd name="connsiteY40" fmla="*/ 1121822 h 1203824"/>
              <a:gd name="connsiteX41" fmla="*/ 7124540 w 12192000"/>
              <a:gd name="connsiteY41" fmla="*/ 1132918 h 1203824"/>
              <a:gd name="connsiteX42" fmla="*/ 6949752 w 12192000"/>
              <a:gd name="connsiteY42" fmla="*/ 1151058 h 1203824"/>
              <a:gd name="connsiteX43" fmla="*/ 6630249 w 12192000"/>
              <a:gd name="connsiteY43" fmla="*/ 1176063 h 1203824"/>
              <a:gd name="connsiteX44" fmla="*/ 6320634 w 12192000"/>
              <a:gd name="connsiteY44" fmla="*/ 1198901 h 1203824"/>
              <a:gd name="connsiteX45" fmla="*/ 6192343 w 12192000"/>
              <a:gd name="connsiteY45" fmla="*/ 1198323 h 1203824"/>
              <a:gd name="connsiteX46" fmla="*/ 5966562 w 12192000"/>
              <a:gd name="connsiteY46" fmla="*/ 1203723 h 1203824"/>
              <a:gd name="connsiteX47" fmla="*/ 5867227 w 12192000"/>
              <a:gd name="connsiteY47" fmla="*/ 1201847 h 1203824"/>
              <a:gd name="connsiteX48" fmla="*/ 5630172 w 12192000"/>
              <a:gd name="connsiteY48" fmla="*/ 1202248 h 1203824"/>
              <a:gd name="connsiteX49" fmla="*/ 5348949 w 12192000"/>
              <a:gd name="connsiteY49" fmla="*/ 1191768 h 1203824"/>
              <a:gd name="connsiteX50" fmla="*/ 5241228 w 12192000"/>
              <a:gd name="connsiteY50" fmla="*/ 1192408 h 1203824"/>
              <a:gd name="connsiteX51" fmla="*/ 4971133 w 12192000"/>
              <a:gd name="connsiteY51" fmla="*/ 1193559 h 1203824"/>
              <a:gd name="connsiteX52" fmla="*/ 4869416 w 12192000"/>
              <a:gd name="connsiteY52" fmla="*/ 1200519 h 1203824"/>
              <a:gd name="connsiteX53" fmla="*/ 4753274 w 12192000"/>
              <a:gd name="connsiteY53" fmla="*/ 1200850 h 1203824"/>
              <a:gd name="connsiteX54" fmla="*/ 4611883 w 12192000"/>
              <a:gd name="connsiteY54" fmla="*/ 1192701 h 1203824"/>
              <a:gd name="connsiteX55" fmla="*/ 4376825 w 12192000"/>
              <a:gd name="connsiteY55" fmla="*/ 1184131 h 1203824"/>
              <a:gd name="connsiteX56" fmla="*/ 4285471 w 12192000"/>
              <a:gd name="connsiteY56" fmla="*/ 1187158 h 1203824"/>
              <a:gd name="connsiteX57" fmla="*/ 3866543 w 12192000"/>
              <a:gd name="connsiteY57" fmla="*/ 1181596 h 1203824"/>
              <a:gd name="connsiteX58" fmla="*/ 3651342 w 12192000"/>
              <a:gd name="connsiteY58" fmla="*/ 1174348 h 1203824"/>
              <a:gd name="connsiteX59" fmla="*/ 3518453 w 12192000"/>
              <a:gd name="connsiteY59" fmla="*/ 1177258 h 1203824"/>
              <a:gd name="connsiteX60" fmla="*/ 3400818 w 12192000"/>
              <a:gd name="connsiteY60" fmla="*/ 1169685 h 1203824"/>
              <a:gd name="connsiteX61" fmla="*/ 3037154 w 12192000"/>
              <a:gd name="connsiteY61" fmla="*/ 1153217 h 1203824"/>
              <a:gd name="connsiteX62" fmla="*/ 2866260 w 12192000"/>
              <a:gd name="connsiteY62" fmla="*/ 1132283 h 1203824"/>
              <a:gd name="connsiteX63" fmla="*/ 2582173 w 12192000"/>
              <a:gd name="connsiteY63" fmla="*/ 1088979 h 1203824"/>
              <a:gd name="connsiteX64" fmla="*/ 2395406 w 12192000"/>
              <a:gd name="connsiteY64" fmla="*/ 1035945 h 1203824"/>
              <a:gd name="connsiteX65" fmla="*/ 2294751 w 12192000"/>
              <a:gd name="connsiteY65" fmla="*/ 1014618 h 1203824"/>
              <a:gd name="connsiteX66" fmla="*/ 2122944 w 12192000"/>
              <a:gd name="connsiteY66" fmla="*/ 984751 h 1203824"/>
              <a:gd name="connsiteX67" fmla="*/ 1905504 w 12192000"/>
              <a:gd name="connsiteY67" fmla="*/ 941380 h 1203824"/>
              <a:gd name="connsiteX68" fmla="*/ 1671045 w 12192000"/>
              <a:gd name="connsiteY68" fmla="*/ 924228 h 1203824"/>
              <a:gd name="connsiteX69" fmla="*/ 1543856 w 12192000"/>
              <a:gd name="connsiteY69" fmla="*/ 898190 h 1203824"/>
              <a:gd name="connsiteX70" fmla="*/ 1419784 w 12192000"/>
              <a:gd name="connsiteY70" fmla="*/ 868500 h 1203824"/>
              <a:gd name="connsiteX71" fmla="*/ 1355116 w 12192000"/>
              <a:gd name="connsiteY71" fmla="*/ 849214 h 1203824"/>
              <a:gd name="connsiteX72" fmla="*/ 1223713 w 12192000"/>
              <a:gd name="connsiteY72" fmla="*/ 821702 h 1203824"/>
              <a:gd name="connsiteX73" fmla="*/ 1094193 w 12192000"/>
              <a:gd name="connsiteY73" fmla="*/ 804872 h 1203824"/>
              <a:gd name="connsiteX74" fmla="*/ 1001115 w 12192000"/>
              <a:gd name="connsiteY74" fmla="*/ 783030 h 1203824"/>
              <a:gd name="connsiteX75" fmla="*/ 879548 w 12192000"/>
              <a:gd name="connsiteY75" fmla="*/ 747884 h 1203824"/>
              <a:gd name="connsiteX76" fmla="*/ 711163 w 12192000"/>
              <a:gd name="connsiteY76" fmla="*/ 719039 h 1203824"/>
              <a:gd name="connsiteX77" fmla="*/ 557941 w 12192000"/>
              <a:gd name="connsiteY77" fmla="*/ 707101 h 1203824"/>
              <a:gd name="connsiteX78" fmla="*/ 480347 w 12192000"/>
              <a:gd name="connsiteY78" fmla="*/ 668702 h 1203824"/>
              <a:gd name="connsiteX79" fmla="*/ 296224 w 12192000"/>
              <a:gd name="connsiteY79" fmla="*/ 603583 h 1203824"/>
              <a:gd name="connsiteX80" fmla="*/ 72689 w 12192000"/>
              <a:gd name="connsiteY80" fmla="*/ 560892 h 1203824"/>
              <a:gd name="connsiteX81" fmla="*/ 0 w 12192000"/>
              <a:gd name="connsiteY81" fmla="*/ 543486 h 1203824"/>
              <a:gd name="connsiteX82" fmla="*/ 0 w 12192000"/>
              <a:gd name="connsiteY82" fmla="*/ 384357 h 1203824"/>
              <a:gd name="connsiteX83" fmla="*/ 51784 w 12192000"/>
              <a:gd name="connsiteY83" fmla="*/ 393937 h 1203824"/>
              <a:gd name="connsiteX84" fmla="*/ 205561 w 12192000"/>
              <a:gd name="connsiteY84" fmla="*/ 414859 h 1203824"/>
              <a:gd name="connsiteX85" fmla="*/ 354391 w 12192000"/>
              <a:gd name="connsiteY85" fmla="*/ 426667 h 1203824"/>
              <a:gd name="connsiteX86" fmla="*/ 448281 w 12192000"/>
              <a:gd name="connsiteY86" fmla="*/ 436308 h 1203824"/>
              <a:gd name="connsiteX87" fmla="*/ 611518 w 12192000"/>
              <a:gd name="connsiteY87" fmla="*/ 434166 h 1203824"/>
              <a:gd name="connsiteX88" fmla="*/ 746076 w 12192000"/>
              <a:gd name="connsiteY88" fmla="*/ 422520 h 1203824"/>
              <a:gd name="connsiteX89" fmla="*/ 902724 w 12192000"/>
              <a:gd name="connsiteY89" fmla="*/ 409989 h 1203824"/>
              <a:gd name="connsiteX90" fmla="*/ 1113854 w 12192000"/>
              <a:gd name="connsiteY90" fmla="*/ 414230 h 1203824"/>
              <a:gd name="connsiteX91" fmla="*/ 1333449 w 12192000"/>
              <a:gd name="connsiteY91" fmla="*/ 459938 h 1203824"/>
              <a:gd name="connsiteX92" fmla="*/ 1408608 w 12192000"/>
              <a:gd name="connsiteY92" fmla="*/ 458278 h 1203824"/>
              <a:gd name="connsiteX93" fmla="*/ 1630191 w 12192000"/>
              <a:gd name="connsiteY93" fmla="*/ 403061 h 1203824"/>
              <a:gd name="connsiteX94" fmla="*/ 1956289 w 12192000"/>
              <a:gd name="connsiteY94" fmla="*/ 332366 h 1203824"/>
              <a:gd name="connsiteX95" fmla="*/ 2042814 w 12192000"/>
              <a:gd name="connsiteY95" fmla="*/ 344002 h 1203824"/>
              <a:gd name="connsiteX96" fmla="*/ 2183420 w 12192000"/>
              <a:gd name="connsiteY96" fmla="*/ 369635 h 1203824"/>
              <a:gd name="connsiteX97" fmla="*/ 2269566 w 12192000"/>
              <a:gd name="connsiteY97" fmla="*/ 439859 h 1203824"/>
              <a:gd name="connsiteX98" fmla="*/ 2331129 w 12192000"/>
              <a:gd name="connsiteY98" fmla="*/ 524163 h 1203824"/>
              <a:gd name="connsiteX99" fmla="*/ 2385112 w 12192000"/>
              <a:gd name="connsiteY99" fmla="*/ 555357 h 1203824"/>
              <a:gd name="connsiteX100" fmla="*/ 2444033 w 12192000"/>
              <a:gd name="connsiteY100" fmla="*/ 572629 h 1203824"/>
              <a:gd name="connsiteX101" fmla="*/ 2525979 w 12192000"/>
              <a:gd name="connsiteY101" fmla="*/ 603233 h 1203824"/>
              <a:gd name="connsiteX102" fmla="*/ 2603911 w 12192000"/>
              <a:gd name="connsiteY102" fmla="*/ 684825 h 1203824"/>
              <a:gd name="connsiteX103" fmla="*/ 2678828 w 12192000"/>
              <a:gd name="connsiteY103" fmla="*/ 706990 h 1203824"/>
              <a:gd name="connsiteX104" fmla="*/ 2738094 w 12192000"/>
              <a:gd name="connsiteY104" fmla="*/ 711376 h 1203824"/>
              <a:gd name="connsiteX105" fmla="*/ 2983806 w 12192000"/>
              <a:gd name="connsiteY105" fmla="*/ 728243 h 1203824"/>
              <a:gd name="connsiteX106" fmla="*/ 3013997 w 12192000"/>
              <a:gd name="connsiteY106" fmla="*/ 725446 h 1203824"/>
              <a:gd name="connsiteX107" fmla="*/ 3364419 w 12192000"/>
              <a:gd name="connsiteY107" fmla="*/ 720577 h 1203824"/>
              <a:gd name="connsiteX108" fmla="*/ 3460521 w 12192000"/>
              <a:gd name="connsiteY108" fmla="*/ 717628 h 1203824"/>
              <a:gd name="connsiteX109" fmla="*/ 3710982 w 12192000"/>
              <a:gd name="connsiteY109" fmla="*/ 714182 h 1203824"/>
              <a:gd name="connsiteX110" fmla="*/ 3850961 w 12192000"/>
              <a:gd name="connsiteY110" fmla="*/ 778802 h 1203824"/>
              <a:gd name="connsiteX111" fmla="*/ 3946286 w 12192000"/>
              <a:gd name="connsiteY111" fmla="*/ 816372 h 1203824"/>
              <a:gd name="connsiteX112" fmla="*/ 4065132 w 12192000"/>
              <a:gd name="connsiteY112" fmla="*/ 832459 h 1203824"/>
              <a:gd name="connsiteX113" fmla="*/ 4132173 w 12192000"/>
              <a:gd name="connsiteY113" fmla="*/ 835167 h 1203824"/>
              <a:gd name="connsiteX114" fmla="*/ 4305858 w 12192000"/>
              <a:gd name="connsiteY114" fmla="*/ 804156 h 1203824"/>
              <a:gd name="connsiteX115" fmla="*/ 4382131 w 12192000"/>
              <a:gd name="connsiteY115" fmla="*/ 769481 h 1203824"/>
              <a:gd name="connsiteX116" fmla="*/ 4453289 w 12192000"/>
              <a:gd name="connsiteY116" fmla="*/ 752531 h 1203824"/>
              <a:gd name="connsiteX117" fmla="*/ 4657971 w 12192000"/>
              <a:gd name="connsiteY117" fmla="*/ 795835 h 1203824"/>
              <a:gd name="connsiteX118" fmla="*/ 4682399 w 12192000"/>
              <a:gd name="connsiteY118" fmla="*/ 813876 h 1203824"/>
              <a:gd name="connsiteX119" fmla="*/ 4771814 w 12192000"/>
              <a:gd name="connsiteY119" fmla="*/ 907046 h 1203824"/>
              <a:gd name="connsiteX120" fmla="*/ 4827520 w 12192000"/>
              <a:gd name="connsiteY120" fmla="*/ 929876 h 1203824"/>
              <a:gd name="connsiteX121" fmla="*/ 4849942 w 12192000"/>
              <a:gd name="connsiteY121" fmla="*/ 933851 h 1203824"/>
              <a:gd name="connsiteX122" fmla="*/ 5009626 w 12192000"/>
              <a:gd name="connsiteY122" fmla="*/ 957896 h 1203824"/>
              <a:gd name="connsiteX123" fmla="*/ 5158711 w 12192000"/>
              <a:gd name="connsiteY123" fmla="*/ 963814 h 1203824"/>
              <a:gd name="connsiteX124" fmla="*/ 5376427 w 12192000"/>
              <a:gd name="connsiteY124" fmla="*/ 963151 h 1203824"/>
              <a:gd name="connsiteX125" fmla="*/ 5475787 w 12192000"/>
              <a:gd name="connsiteY125" fmla="*/ 980508 h 1203824"/>
              <a:gd name="connsiteX126" fmla="*/ 5653401 w 12192000"/>
              <a:gd name="connsiteY126" fmla="*/ 987268 h 1203824"/>
              <a:gd name="connsiteX127" fmla="*/ 5726340 w 12192000"/>
              <a:gd name="connsiteY127" fmla="*/ 985357 h 1203824"/>
              <a:gd name="connsiteX128" fmla="*/ 5790563 w 12192000"/>
              <a:gd name="connsiteY128" fmla="*/ 991300 h 1203824"/>
              <a:gd name="connsiteX129" fmla="*/ 5860260 w 12192000"/>
              <a:gd name="connsiteY129" fmla="*/ 1004958 h 1203824"/>
              <a:gd name="connsiteX130" fmla="*/ 6042101 w 12192000"/>
              <a:gd name="connsiteY130" fmla="*/ 1036226 h 1203824"/>
              <a:gd name="connsiteX131" fmla="*/ 6301998 w 12192000"/>
              <a:gd name="connsiteY131" fmla="*/ 989138 h 1203824"/>
              <a:gd name="connsiteX132" fmla="*/ 6452025 w 12192000"/>
              <a:gd name="connsiteY132" fmla="*/ 968489 h 1203824"/>
              <a:gd name="connsiteX133" fmla="*/ 6589205 w 12192000"/>
              <a:gd name="connsiteY133" fmla="*/ 939474 h 1203824"/>
              <a:gd name="connsiteX134" fmla="*/ 6631069 w 12192000"/>
              <a:gd name="connsiteY134" fmla="*/ 911222 h 1203824"/>
              <a:gd name="connsiteX135" fmla="*/ 6828274 w 12192000"/>
              <a:gd name="connsiteY135" fmla="*/ 942941 h 1203824"/>
              <a:gd name="connsiteX136" fmla="*/ 6900803 w 12192000"/>
              <a:gd name="connsiteY136" fmla="*/ 984140 h 1203824"/>
              <a:gd name="connsiteX137" fmla="*/ 7034668 w 12192000"/>
              <a:gd name="connsiteY137" fmla="*/ 1018665 h 1203824"/>
              <a:gd name="connsiteX138" fmla="*/ 7281067 w 12192000"/>
              <a:gd name="connsiteY138" fmla="*/ 966327 h 1203824"/>
              <a:gd name="connsiteX139" fmla="*/ 7412780 w 12192000"/>
              <a:gd name="connsiteY139" fmla="*/ 909206 h 1203824"/>
              <a:gd name="connsiteX140" fmla="*/ 7500327 w 12192000"/>
              <a:gd name="connsiteY140" fmla="*/ 894826 h 1203824"/>
              <a:gd name="connsiteX141" fmla="*/ 7662324 w 12192000"/>
              <a:gd name="connsiteY141" fmla="*/ 927415 h 1203824"/>
              <a:gd name="connsiteX142" fmla="*/ 7725334 w 12192000"/>
              <a:gd name="connsiteY142" fmla="*/ 924844 h 1203824"/>
              <a:gd name="connsiteX143" fmla="*/ 7833279 w 12192000"/>
              <a:gd name="connsiteY143" fmla="*/ 913031 h 1203824"/>
              <a:gd name="connsiteX144" fmla="*/ 7928605 w 12192000"/>
              <a:gd name="connsiteY144" fmla="*/ 881683 h 1203824"/>
              <a:gd name="connsiteX145" fmla="*/ 8146597 w 12192000"/>
              <a:gd name="connsiteY145" fmla="*/ 762968 h 1203824"/>
              <a:gd name="connsiteX146" fmla="*/ 8183577 w 12192000"/>
              <a:gd name="connsiteY146" fmla="*/ 749005 h 1203824"/>
              <a:gd name="connsiteX147" fmla="*/ 8250224 w 12192000"/>
              <a:gd name="connsiteY147" fmla="*/ 733642 h 1203824"/>
              <a:gd name="connsiteX148" fmla="*/ 8505929 w 12192000"/>
              <a:gd name="connsiteY148" fmla="*/ 626542 h 1203824"/>
              <a:gd name="connsiteX149" fmla="*/ 8564194 w 12192000"/>
              <a:gd name="connsiteY149" fmla="*/ 618796 h 1203824"/>
              <a:gd name="connsiteX150" fmla="*/ 8660705 w 12192000"/>
              <a:gd name="connsiteY150" fmla="*/ 611069 h 1203824"/>
              <a:gd name="connsiteX151" fmla="*/ 8762255 w 12192000"/>
              <a:gd name="connsiteY151" fmla="*/ 585060 h 1203824"/>
              <a:gd name="connsiteX152" fmla="*/ 8836439 w 12192000"/>
              <a:gd name="connsiteY152" fmla="*/ 566358 h 1203824"/>
              <a:gd name="connsiteX153" fmla="*/ 9050728 w 12192000"/>
              <a:gd name="connsiteY153" fmla="*/ 559575 h 1203824"/>
              <a:gd name="connsiteX154" fmla="*/ 9229627 w 12192000"/>
              <a:gd name="connsiteY154" fmla="*/ 557464 h 1203824"/>
              <a:gd name="connsiteX155" fmla="*/ 9253451 w 12192000"/>
              <a:gd name="connsiteY155" fmla="*/ 550855 h 1203824"/>
              <a:gd name="connsiteX156" fmla="*/ 9484214 w 12192000"/>
              <a:gd name="connsiteY156" fmla="*/ 498671 h 1203824"/>
              <a:gd name="connsiteX157" fmla="*/ 9582633 w 12192000"/>
              <a:gd name="connsiteY157" fmla="*/ 458384 h 1203824"/>
              <a:gd name="connsiteX158" fmla="*/ 9719670 w 12192000"/>
              <a:gd name="connsiteY158" fmla="*/ 415607 h 1203824"/>
              <a:gd name="connsiteX159" fmla="*/ 9871784 w 12192000"/>
              <a:gd name="connsiteY159" fmla="*/ 366147 h 1203824"/>
              <a:gd name="connsiteX160" fmla="*/ 9984494 w 12192000"/>
              <a:gd name="connsiteY160" fmla="*/ 336660 h 1203824"/>
              <a:gd name="connsiteX161" fmla="*/ 10154708 w 12192000"/>
              <a:gd name="connsiteY161" fmla="*/ 322193 h 1203824"/>
              <a:gd name="connsiteX162" fmla="*/ 10190446 w 12192000"/>
              <a:gd name="connsiteY162" fmla="*/ 325025 h 1203824"/>
              <a:gd name="connsiteX163" fmla="*/ 10530736 w 12192000"/>
              <a:gd name="connsiteY163" fmla="*/ 335953 h 1203824"/>
              <a:gd name="connsiteX164" fmla="*/ 10752157 w 12192000"/>
              <a:gd name="connsiteY164" fmla="*/ 305117 h 1203824"/>
              <a:gd name="connsiteX165" fmla="*/ 10824452 w 12192000"/>
              <a:gd name="connsiteY165" fmla="*/ 285927 h 1203824"/>
              <a:gd name="connsiteX166" fmla="*/ 10953152 w 12192000"/>
              <a:gd name="connsiteY166" fmla="*/ 228102 h 1203824"/>
              <a:gd name="connsiteX167" fmla="*/ 11011614 w 12192000"/>
              <a:gd name="connsiteY167" fmla="*/ 214096 h 1203824"/>
              <a:gd name="connsiteX168" fmla="*/ 11116031 w 12192000"/>
              <a:gd name="connsiteY168" fmla="*/ 195421 h 1203824"/>
              <a:gd name="connsiteX169" fmla="*/ 11344303 w 12192000"/>
              <a:gd name="connsiteY169" fmla="*/ 166629 h 1203824"/>
              <a:gd name="connsiteX170" fmla="*/ 11639050 w 12192000"/>
              <a:gd name="connsiteY170" fmla="*/ 108526 h 1203824"/>
              <a:gd name="connsiteX171" fmla="*/ 11757532 w 12192000"/>
              <a:gd name="connsiteY171" fmla="*/ 96530 h 1203824"/>
              <a:gd name="connsiteX172" fmla="*/ 11885799 w 12192000"/>
              <a:gd name="connsiteY172" fmla="*/ 86728 h 1203824"/>
              <a:gd name="connsiteX173" fmla="*/ 11922874 w 12192000"/>
              <a:gd name="connsiteY173" fmla="*/ 81060 h 1203824"/>
              <a:gd name="connsiteX174" fmla="*/ 12115331 w 12192000"/>
              <a:gd name="connsiteY174" fmla="*/ 33587 h 1203824"/>
              <a:gd name="connsiteX175" fmla="*/ 12158080 w 12192000"/>
              <a:gd name="connsiteY175" fmla="*/ 14081 h 1203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203824">
                <a:moveTo>
                  <a:pt x="12192000" y="0"/>
                </a:moveTo>
                <a:lnTo>
                  <a:pt x="12192000" y="463429"/>
                </a:lnTo>
                <a:lnTo>
                  <a:pt x="12190876" y="463512"/>
                </a:lnTo>
                <a:cubicBezTo>
                  <a:pt x="12153133" y="467010"/>
                  <a:pt x="12115042" y="473200"/>
                  <a:pt x="12077245" y="476327"/>
                </a:cubicBezTo>
                <a:cubicBezTo>
                  <a:pt x="12046307" y="479040"/>
                  <a:pt x="12015359" y="479114"/>
                  <a:pt x="11984517" y="479927"/>
                </a:cubicBezTo>
                <a:cubicBezTo>
                  <a:pt x="11973265" y="480210"/>
                  <a:pt x="11961485" y="476792"/>
                  <a:pt x="11951600" y="478957"/>
                </a:cubicBezTo>
                <a:cubicBezTo>
                  <a:pt x="11853497" y="501074"/>
                  <a:pt x="11777036" y="475730"/>
                  <a:pt x="11690904" y="471970"/>
                </a:cubicBezTo>
                <a:cubicBezTo>
                  <a:pt x="11600358" y="467893"/>
                  <a:pt x="11511400" y="454530"/>
                  <a:pt x="11413965" y="476172"/>
                </a:cubicBezTo>
                <a:cubicBezTo>
                  <a:pt x="11355010" y="489304"/>
                  <a:pt x="11299073" y="508237"/>
                  <a:pt x="11240739" y="523169"/>
                </a:cubicBezTo>
                <a:cubicBezTo>
                  <a:pt x="11219994" y="528395"/>
                  <a:pt x="11196384" y="531385"/>
                  <a:pt x="11175005" y="532169"/>
                </a:cubicBezTo>
                <a:cubicBezTo>
                  <a:pt x="11071819" y="536506"/>
                  <a:pt x="10971303" y="549336"/>
                  <a:pt x="10873726" y="580253"/>
                </a:cubicBezTo>
                <a:cubicBezTo>
                  <a:pt x="10856992" y="585473"/>
                  <a:pt x="10839156" y="590660"/>
                  <a:pt x="10821306" y="593207"/>
                </a:cubicBezTo>
                <a:cubicBezTo>
                  <a:pt x="10723500" y="607162"/>
                  <a:pt x="10626924" y="616976"/>
                  <a:pt x="10530811" y="612184"/>
                </a:cubicBezTo>
                <a:cubicBezTo>
                  <a:pt x="10498527" y="610559"/>
                  <a:pt x="10460885" y="619895"/>
                  <a:pt x="10426049" y="623354"/>
                </a:cubicBezTo>
                <a:cubicBezTo>
                  <a:pt x="10393740" y="626644"/>
                  <a:pt x="10360820" y="630774"/>
                  <a:pt x="10329156" y="630948"/>
                </a:cubicBezTo>
                <a:cubicBezTo>
                  <a:pt x="10282924" y="631125"/>
                  <a:pt x="10240698" y="636395"/>
                  <a:pt x="10194727" y="648617"/>
                </a:cubicBezTo>
                <a:cubicBezTo>
                  <a:pt x="10150847" y="660165"/>
                  <a:pt x="10102287" y="664450"/>
                  <a:pt x="10055906" y="671256"/>
                </a:cubicBezTo>
                <a:cubicBezTo>
                  <a:pt x="10004174" y="678826"/>
                  <a:pt x="9952442" y="686395"/>
                  <a:pt x="9900551" y="692855"/>
                </a:cubicBezTo>
                <a:cubicBezTo>
                  <a:pt x="9879793" y="695439"/>
                  <a:pt x="9855180" y="691398"/>
                  <a:pt x="9838464" y="696804"/>
                </a:cubicBezTo>
                <a:cubicBezTo>
                  <a:pt x="9784563" y="714690"/>
                  <a:pt x="9727517" y="710557"/>
                  <a:pt x="9672957" y="723816"/>
                </a:cubicBezTo>
                <a:cubicBezTo>
                  <a:pt x="9646220" y="730464"/>
                  <a:pt x="9614440" y="727257"/>
                  <a:pt x="9585066" y="730692"/>
                </a:cubicBezTo>
                <a:cubicBezTo>
                  <a:pt x="9537047" y="736221"/>
                  <a:pt x="9489294" y="743601"/>
                  <a:pt x="9441407" y="750055"/>
                </a:cubicBezTo>
                <a:cubicBezTo>
                  <a:pt x="9425674" y="752111"/>
                  <a:pt x="9410218" y="753561"/>
                  <a:pt x="9394459" y="755431"/>
                </a:cubicBezTo>
                <a:cubicBezTo>
                  <a:pt x="9380484" y="757048"/>
                  <a:pt x="9365611" y="757472"/>
                  <a:pt x="9352590" y="760650"/>
                </a:cubicBezTo>
                <a:cubicBezTo>
                  <a:pt x="9305415" y="772102"/>
                  <a:pt x="9259379" y="786411"/>
                  <a:pt x="9211614" y="796248"/>
                </a:cubicBezTo>
                <a:cubicBezTo>
                  <a:pt x="9170220" y="804796"/>
                  <a:pt x="9126523" y="807444"/>
                  <a:pt x="9084667" y="815303"/>
                </a:cubicBezTo>
                <a:cubicBezTo>
                  <a:pt x="9010868" y="829042"/>
                  <a:pt x="8937412" y="845188"/>
                  <a:pt x="8863666" y="859298"/>
                </a:cubicBezTo>
                <a:cubicBezTo>
                  <a:pt x="8847706" y="862330"/>
                  <a:pt x="8830271" y="860096"/>
                  <a:pt x="8813796" y="862070"/>
                </a:cubicBezTo>
                <a:cubicBezTo>
                  <a:pt x="8762262" y="868479"/>
                  <a:pt x="8710833" y="875626"/>
                  <a:pt x="8659351" y="882406"/>
                </a:cubicBezTo>
                <a:cubicBezTo>
                  <a:pt x="8630055" y="886396"/>
                  <a:pt x="8600505" y="891179"/>
                  <a:pt x="8571352" y="893639"/>
                </a:cubicBezTo>
                <a:cubicBezTo>
                  <a:pt x="8532843" y="896868"/>
                  <a:pt x="8497743" y="898476"/>
                  <a:pt x="8464106" y="918004"/>
                </a:cubicBezTo>
                <a:cubicBezTo>
                  <a:pt x="8412327" y="948238"/>
                  <a:pt x="8341122" y="949523"/>
                  <a:pt x="8278324" y="963769"/>
                </a:cubicBezTo>
                <a:cubicBezTo>
                  <a:pt x="8262086" y="967408"/>
                  <a:pt x="8245335" y="969987"/>
                  <a:pt x="8229128" y="973810"/>
                </a:cubicBezTo>
                <a:cubicBezTo>
                  <a:pt x="8199180" y="980915"/>
                  <a:pt x="8169646" y="988338"/>
                  <a:pt x="8139751" y="995815"/>
                </a:cubicBezTo>
                <a:cubicBezTo>
                  <a:pt x="8134478" y="997132"/>
                  <a:pt x="8128438" y="998185"/>
                  <a:pt x="8123571" y="999822"/>
                </a:cubicBezTo>
                <a:cubicBezTo>
                  <a:pt x="8078628" y="1014164"/>
                  <a:pt x="8034565" y="1029514"/>
                  <a:pt x="7988699" y="1042479"/>
                </a:cubicBezTo>
                <a:cubicBezTo>
                  <a:pt x="7966302" y="1048884"/>
                  <a:pt x="7941011" y="1052871"/>
                  <a:pt x="7917214" y="1054565"/>
                </a:cubicBezTo>
                <a:cubicBezTo>
                  <a:pt x="7847636" y="1059584"/>
                  <a:pt x="7779165" y="1067276"/>
                  <a:pt x="7710915" y="1084190"/>
                </a:cubicBezTo>
                <a:cubicBezTo>
                  <a:pt x="7683826" y="1090885"/>
                  <a:pt x="7652466" y="1090640"/>
                  <a:pt x="7622959" y="1093150"/>
                </a:cubicBezTo>
                <a:cubicBezTo>
                  <a:pt x="7552361" y="1098691"/>
                  <a:pt x="7481710" y="1103861"/>
                  <a:pt x="7410782" y="1109640"/>
                </a:cubicBezTo>
                <a:cubicBezTo>
                  <a:pt x="7366505" y="1113312"/>
                  <a:pt x="7322030" y="1118147"/>
                  <a:pt x="7277754" y="1121822"/>
                </a:cubicBezTo>
                <a:cubicBezTo>
                  <a:pt x="7226619" y="1125906"/>
                  <a:pt x="7175601" y="1128277"/>
                  <a:pt x="7124540" y="1132918"/>
                </a:cubicBezTo>
                <a:cubicBezTo>
                  <a:pt x="7066293" y="1138207"/>
                  <a:pt x="7008028" y="1145955"/>
                  <a:pt x="6949752" y="1151058"/>
                </a:cubicBezTo>
                <a:cubicBezTo>
                  <a:pt x="6843217" y="1160027"/>
                  <a:pt x="6736882" y="1167834"/>
                  <a:pt x="6630249" y="1176063"/>
                </a:cubicBezTo>
                <a:cubicBezTo>
                  <a:pt x="6526849" y="1184018"/>
                  <a:pt x="6423556" y="1192713"/>
                  <a:pt x="6320634" y="1198901"/>
                </a:cubicBezTo>
                <a:cubicBezTo>
                  <a:pt x="6277297" y="1201496"/>
                  <a:pt x="6235232" y="1197679"/>
                  <a:pt x="6192343" y="1198323"/>
                </a:cubicBezTo>
                <a:cubicBezTo>
                  <a:pt x="6117131" y="1199612"/>
                  <a:pt x="6041418" y="1202485"/>
                  <a:pt x="5966562" y="1203723"/>
                </a:cubicBezTo>
                <a:cubicBezTo>
                  <a:pt x="5933144" y="1204338"/>
                  <a:pt x="5900754" y="1201974"/>
                  <a:pt x="5867227" y="1201847"/>
                </a:cubicBezTo>
                <a:cubicBezTo>
                  <a:pt x="5788180" y="1201796"/>
                  <a:pt x="5708354" y="1203933"/>
                  <a:pt x="5630172" y="1202248"/>
                </a:cubicBezTo>
                <a:cubicBezTo>
                  <a:pt x="5535908" y="1200213"/>
                  <a:pt x="5442984" y="1194779"/>
                  <a:pt x="5348949" y="1191768"/>
                </a:cubicBezTo>
                <a:cubicBezTo>
                  <a:pt x="5313810" y="1190551"/>
                  <a:pt x="5277251" y="1192179"/>
                  <a:pt x="5241228" y="1192408"/>
                </a:cubicBezTo>
                <a:cubicBezTo>
                  <a:pt x="5151316" y="1192775"/>
                  <a:pt x="5061657" y="1192349"/>
                  <a:pt x="4971133" y="1193559"/>
                </a:cubicBezTo>
                <a:cubicBezTo>
                  <a:pt x="4937685" y="1193988"/>
                  <a:pt x="4903114" y="1199299"/>
                  <a:pt x="4869416" y="1200519"/>
                </a:cubicBezTo>
                <a:cubicBezTo>
                  <a:pt x="4830283" y="1201947"/>
                  <a:pt x="4791348" y="1202215"/>
                  <a:pt x="4753274" y="1200850"/>
                </a:cubicBezTo>
                <a:cubicBezTo>
                  <a:pt x="4705682" y="1199144"/>
                  <a:pt x="4659172" y="1194829"/>
                  <a:pt x="4611883" y="1192701"/>
                </a:cubicBezTo>
                <a:cubicBezTo>
                  <a:pt x="4533819" y="1189298"/>
                  <a:pt x="4455420" y="1186135"/>
                  <a:pt x="4376825" y="1184131"/>
                </a:cubicBezTo>
                <a:cubicBezTo>
                  <a:pt x="4347226" y="1183446"/>
                  <a:pt x="4315374" y="1187423"/>
                  <a:pt x="4285471" y="1187158"/>
                </a:cubicBezTo>
                <a:cubicBezTo>
                  <a:pt x="4145774" y="1185753"/>
                  <a:pt x="4006046" y="1184162"/>
                  <a:pt x="3866543" y="1181596"/>
                </a:cubicBezTo>
                <a:cubicBezTo>
                  <a:pt x="3794230" y="1180207"/>
                  <a:pt x="3723633" y="1175551"/>
                  <a:pt x="3651342" y="1174348"/>
                </a:cubicBezTo>
                <a:cubicBezTo>
                  <a:pt x="3607885" y="1173562"/>
                  <a:pt x="3561907" y="1178044"/>
                  <a:pt x="3518453" y="1177258"/>
                </a:cubicBezTo>
                <a:cubicBezTo>
                  <a:pt x="3478287" y="1176568"/>
                  <a:pt x="3440399" y="1171400"/>
                  <a:pt x="3400818" y="1169685"/>
                </a:cubicBezTo>
                <a:cubicBezTo>
                  <a:pt x="3279824" y="1164099"/>
                  <a:pt x="3157310" y="1160621"/>
                  <a:pt x="3037154" y="1153217"/>
                </a:cubicBezTo>
                <a:cubicBezTo>
                  <a:pt x="2978373" y="1149708"/>
                  <a:pt x="2922429" y="1140508"/>
                  <a:pt x="2866260" y="1132283"/>
                </a:cubicBezTo>
                <a:cubicBezTo>
                  <a:pt x="2771049" y="1118489"/>
                  <a:pt x="2677107" y="1103380"/>
                  <a:pt x="2582173" y="1088979"/>
                </a:cubicBezTo>
                <a:cubicBezTo>
                  <a:pt x="2511090" y="1078352"/>
                  <a:pt x="2447356" y="1063086"/>
                  <a:pt x="2395406" y="1035945"/>
                </a:cubicBezTo>
                <a:cubicBezTo>
                  <a:pt x="2371411" y="1023508"/>
                  <a:pt x="2331675" y="1015582"/>
                  <a:pt x="2294751" y="1014618"/>
                </a:cubicBezTo>
                <a:cubicBezTo>
                  <a:pt x="2228580" y="1012920"/>
                  <a:pt x="2177384" y="998698"/>
                  <a:pt x="2122944" y="984751"/>
                </a:cubicBezTo>
                <a:cubicBezTo>
                  <a:pt x="2054121" y="967003"/>
                  <a:pt x="1981585" y="951294"/>
                  <a:pt x="1905504" y="941380"/>
                </a:cubicBezTo>
                <a:cubicBezTo>
                  <a:pt x="1830544" y="931682"/>
                  <a:pt x="1747929" y="932141"/>
                  <a:pt x="1671045" y="924228"/>
                </a:cubicBezTo>
                <a:cubicBezTo>
                  <a:pt x="1625936" y="919523"/>
                  <a:pt x="1585613" y="907528"/>
                  <a:pt x="1543856" y="898190"/>
                </a:cubicBezTo>
                <a:cubicBezTo>
                  <a:pt x="1502093" y="888855"/>
                  <a:pt x="1460606" y="878913"/>
                  <a:pt x="1419784" y="868500"/>
                </a:cubicBezTo>
                <a:cubicBezTo>
                  <a:pt x="1397486" y="862806"/>
                  <a:pt x="1378078" y="854435"/>
                  <a:pt x="1355116" y="849214"/>
                </a:cubicBezTo>
                <a:cubicBezTo>
                  <a:pt x="1311848" y="839527"/>
                  <a:pt x="1265353" y="832754"/>
                  <a:pt x="1223713" y="821702"/>
                </a:cubicBezTo>
                <a:cubicBezTo>
                  <a:pt x="1183577" y="811001"/>
                  <a:pt x="1138864" y="809072"/>
                  <a:pt x="1094193" y="804872"/>
                </a:cubicBezTo>
                <a:cubicBezTo>
                  <a:pt x="1060244" y="801784"/>
                  <a:pt x="1034230" y="787936"/>
                  <a:pt x="1001115" y="783030"/>
                </a:cubicBezTo>
                <a:cubicBezTo>
                  <a:pt x="953853" y="775990"/>
                  <a:pt x="916853" y="764276"/>
                  <a:pt x="879548" y="747884"/>
                </a:cubicBezTo>
                <a:cubicBezTo>
                  <a:pt x="837586" y="729513"/>
                  <a:pt x="770061" y="725929"/>
                  <a:pt x="711163" y="719039"/>
                </a:cubicBezTo>
                <a:cubicBezTo>
                  <a:pt x="661152" y="713146"/>
                  <a:pt x="604343" y="715774"/>
                  <a:pt x="557941" y="707101"/>
                </a:cubicBezTo>
                <a:cubicBezTo>
                  <a:pt x="525381" y="700984"/>
                  <a:pt x="499355" y="684493"/>
                  <a:pt x="480347" y="668702"/>
                </a:cubicBezTo>
                <a:cubicBezTo>
                  <a:pt x="437718" y="632865"/>
                  <a:pt x="370204" y="616630"/>
                  <a:pt x="296224" y="603583"/>
                </a:cubicBezTo>
                <a:cubicBezTo>
                  <a:pt x="220741" y="590184"/>
                  <a:pt x="148480" y="573869"/>
                  <a:pt x="72689" y="560892"/>
                </a:cubicBezTo>
                <a:lnTo>
                  <a:pt x="0" y="543486"/>
                </a:lnTo>
                <a:lnTo>
                  <a:pt x="0" y="384357"/>
                </a:lnTo>
                <a:lnTo>
                  <a:pt x="51784" y="393937"/>
                </a:lnTo>
                <a:cubicBezTo>
                  <a:pt x="104770" y="397707"/>
                  <a:pt x="153378" y="409086"/>
                  <a:pt x="205561" y="414859"/>
                </a:cubicBezTo>
                <a:cubicBezTo>
                  <a:pt x="254062" y="420400"/>
                  <a:pt x="305001" y="422574"/>
                  <a:pt x="354391" y="426667"/>
                </a:cubicBezTo>
                <a:cubicBezTo>
                  <a:pt x="386450" y="429269"/>
                  <a:pt x="420771" y="429847"/>
                  <a:pt x="448281" y="436308"/>
                </a:cubicBezTo>
                <a:cubicBezTo>
                  <a:pt x="499904" y="448391"/>
                  <a:pt x="551004" y="446576"/>
                  <a:pt x="611518" y="434166"/>
                </a:cubicBezTo>
                <a:cubicBezTo>
                  <a:pt x="654695" y="425361"/>
                  <a:pt x="702395" y="422710"/>
                  <a:pt x="746076" y="422520"/>
                </a:cubicBezTo>
                <a:cubicBezTo>
                  <a:pt x="798481" y="422218"/>
                  <a:pt x="848400" y="419817"/>
                  <a:pt x="902724" y="409989"/>
                </a:cubicBezTo>
                <a:cubicBezTo>
                  <a:pt x="977291" y="396518"/>
                  <a:pt x="1048428" y="397321"/>
                  <a:pt x="1113854" y="414230"/>
                </a:cubicBezTo>
                <a:cubicBezTo>
                  <a:pt x="1184155" y="432145"/>
                  <a:pt x="1258677" y="446437"/>
                  <a:pt x="1333449" y="459938"/>
                </a:cubicBezTo>
                <a:cubicBezTo>
                  <a:pt x="1354772" y="463883"/>
                  <a:pt x="1385284" y="463304"/>
                  <a:pt x="1408608" y="458278"/>
                </a:cubicBezTo>
                <a:cubicBezTo>
                  <a:pt x="1483492" y="441930"/>
                  <a:pt x="1561495" y="427025"/>
                  <a:pt x="1630191" y="403061"/>
                </a:cubicBezTo>
                <a:cubicBezTo>
                  <a:pt x="1735315" y="366348"/>
                  <a:pt x="1840887" y="337881"/>
                  <a:pt x="1956289" y="332366"/>
                </a:cubicBezTo>
                <a:cubicBezTo>
                  <a:pt x="1986669" y="330865"/>
                  <a:pt x="2019100" y="336056"/>
                  <a:pt x="2042814" y="344002"/>
                </a:cubicBezTo>
                <a:cubicBezTo>
                  <a:pt x="2085261" y="358150"/>
                  <a:pt x="2126350" y="370413"/>
                  <a:pt x="2183420" y="369635"/>
                </a:cubicBezTo>
                <a:cubicBezTo>
                  <a:pt x="2235035" y="368879"/>
                  <a:pt x="2279659" y="405942"/>
                  <a:pt x="2269566" y="439859"/>
                </a:cubicBezTo>
                <a:cubicBezTo>
                  <a:pt x="2258267" y="478101"/>
                  <a:pt x="2277762" y="504964"/>
                  <a:pt x="2331129" y="524163"/>
                </a:cubicBezTo>
                <a:cubicBezTo>
                  <a:pt x="2352980" y="531807"/>
                  <a:pt x="2364861" y="546162"/>
                  <a:pt x="2385112" y="555357"/>
                </a:cubicBezTo>
                <a:cubicBezTo>
                  <a:pt x="2401860" y="562976"/>
                  <a:pt x="2421927" y="570875"/>
                  <a:pt x="2444033" y="572629"/>
                </a:cubicBezTo>
                <a:cubicBezTo>
                  <a:pt x="2483469" y="575878"/>
                  <a:pt x="2509763" y="584022"/>
                  <a:pt x="2525979" y="603233"/>
                </a:cubicBezTo>
                <a:cubicBezTo>
                  <a:pt x="2549282" y="631254"/>
                  <a:pt x="2578520" y="657481"/>
                  <a:pt x="2603911" y="684825"/>
                </a:cubicBezTo>
                <a:cubicBezTo>
                  <a:pt x="2618910" y="700624"/>
                  <a:pt x="2643515" y="707120"/>
                  <a:pt x="2678828" y="706990"/>
                </a:cubicBezTo>
                <a:cubicBezTo>
                  <a:pt x="2699243" y="707100"/>
                  <a:pt x="2725615" y="705603"/>
                  <a:pt x="2738094" y="711376"/>
                </a:cubicBezTo>
                <a:cubicBezTo>
                  <a:pt x="2805960" y="742855"/>
                  <a:pt x="2895980" y="733032"/>
                  <a:pt x="2983806" y="728243"/>
                </a:cubicBezTo>
                <a:cubicBezTo>
                  <a:pt x="2993929" y="727744"/>
                  <a:pt x="3004007" y="726871"/>
                  <a:pt x="3013997" y="725446"/>
                </a:cubicBezTo>
                <a:cubicBezTo>
                  <a:pt x="3136002" y="707474"/>
                  <a:pt x="3250133" y="713470"/>
                  <a:pt x="3364419" y="720577"/>
                </a:cubicBezTo>
                <a:cubicBezTo>
                  <a:pt x="3394563" y="722507"/>
                  <a:pt x="3428050" y="719807"/>
                  <a:pt x="3460521" y="717628"/>
                </a:cubicBezTo>
                <a:cubicBezTo>
                  <a:pt x="3545330" y="712137"/>
                  <a:pt x="3633314" y="698262"/>
                  <a:pt x="3710982" y="714182"/>
                </a:cubicBezTo>
                <a:cubicBezTo>
                  <a:pt x="3772122" y="726607"/>
                  <a:pt x="3825029" y="745116"/>
                  <a:pt x="3850961" y="778802"/>
                </a:cubicBezTo>
                <a:cubicBezTo>
                  <a:pt x="3868395" y="801427"/>
                  <a:pt x="3898481" y="813185"/>
                  <a:pt x="3946286" y="816372"/>
                </a:cubicBezTo>
                <a:cubicBezTo>
                  <a:pt x="3987480" y="819179"/>
                  <a:pt x="4025130" y="827781"/>
                  <a:pt x="4065132" y="832459"/>
                </a:cubicBezTo>
                <a:cubicBezTo>
                  <a:pt x="4086246" y="834922"/>
                  <a:pt x="4110400" y="838274"/>
                  <a:pt x="4132173" y="835167"/>
                </a:cubicBezTo>
                <a:cubicBezTo>
                  <a:pt x="4190358" y="826865"/>
                  <a:pt x="4249453" y="817300"/>
                  <a:pt x="4305858" y="804156"/>
                </a:cubicBezTo>
                <a:cubicBezTo>
                  <a:pt x="4334041" y="797490"/>
                  <a:pt x="4360739" y="782919"/>
                  <a:pt x="4382131" y="769481"/>
                </a:cubicBezTo>
                <a:cubicBezTo>
                  <a:pt x="4404161" y="755388"/>
                  <a:pt x="4425552" y="747047"/>
                  <a:pt x="4453289" y="752531"/>
                </a:cubicBezTo>
                <a:cubicBezTo>
                  <a:pt x="4522267" y="766292"/>
                  <a:pt x="4590589" y="780524"/>
                  <a:pt x="4657971" y="795835"/>
                </a:cubicBezTo>
                <a:cubicBezTo>
                  <a:pt x="4669645" y="798513"/>
                  <a:pt x="4675987" y="807238"/>
                  <a:pt x="4682399" y="813876"/>
                </a:cubicBezTo>
                <a:cubicBezTo>
                  <a:pt x="4712325" y="844914"/>
                  <a:pt x="4739115" y="876968"/>
                  <a:pt x="4771814" y="907046"/>
                </a:cubicBezTo>
                <a:cubicBezTo>
                  <a:pt x="4783117" y="917329"/>
                  <a:pt x="4807945" y="922850"/>
                  <a:pt x="4827520" y="929876"/>
                </a:cubicBezTo>
                <a:cubicBezTo>
                  <a:pt x="4833681" y="932206"/>
                  <a:pt x="4845543" y="931081"/>
                  <a:pt x="4849942" y="933851"/>
                </a:cubicBezTo>
                <a:cubicBezTo>
                  <a:pt x="4888949" y="959631"/>
                  <a:pt x="4951287" y="954890"/>
                  <a:pt x="5009626" y="957896"/>
                </a:cubicBezTo>
                <a:cubicBezTo>
                  <a:pt x="5059523" y="960407"/>
                  <a:pt x="5111928" y="960104"/>
                  <a:pt x="5158711" y="963814"/>
                </a:cubicBezTo>
                <a:cubicBezTo>
                  <a:pt x="5231307" y="969696"/>
                  <a:pt x="5298173" y="973751"/>
                  <a:pt x="5376427" y="963151"/>
                </a:cubicBezTo>
                <a:cubicBezTo>
                  <a:pt x="5408579" y="958754"/>
                  <a:pt x="5448461" y="970245"/>
                  <a:pt x="5475787" y="980508"/>
                </a:cubicBezTo>
                <a:cubicBezTo>
                  <a:pt x="5528518" y="1000363"/>
                  <a:pt x="5584839" y="1001958"/>
                  <a:pt x="5653401" y="987268"/>
                </a:cubicBezTo>
                <a:cubicBezTo>
                  <a:pt x="5676008" y="982341"/>
                  <a:pt x="5702558" y="984595"/>
                  <a:pt x="5726340" y="985357"/>
                </a:cubicBezTo>
                <a:cubicBezTo>
                  <a:pt x="5748643" y="985952"/>
                  <a:pt x="5770110" y="988364"/>
                  <a:pt x="5790563" y="991300"/>
                </a:cubicBezTo>
                <a:cubicBezTo>
                  <a:pt x="5815128" y="994969"/>
                  <a:pt x="5845522" y="996110"/>
                  <a:pt x="5860260" y="1004958"/>
                </a:cubicBezTo>
                <a:cubicBezTo>
                  <a:pt x="5906803" y="1032493"/>
                  <a:pt x="5977069" y="1037385"/>
                  <a:pt x="6042101" y="1036226"/>
                </a:cubicBezTo>
                <a:cubicBezTo>
                  <a:pt x="6128232" y="1034888"/>
                  <a:pt x="6222269" y="1027704"/>
                  <a:pt x="6301998" y="989138"/>
                </a:cubicBezTo>
                <a:cubicBezTo>
                  <a:pt x="6349672" y="965909"/>
                  <a:pt x="6396952" y="955198"/>
                  <a:pt x="6452025" y="968489"/>
                </a:cubicBezTo>
                <a:cubicBezTo>
                  <a:pt x="6489401" y="977695"/>
                  <a:pt x="6558002" y="960731"/>
                  <a:pt x="6589205" y="939474"/>
                </a:cubicBezTo>
                <a:cubicBezTo>
                  <a:pt x="6600499" y="931821"/>
                  <a:pt x="6612148" y="924116"/>
                  <a:pt x="6631069" y="911222"/>
                </a:cubicBezTo>
                <a:cubicBezTo>
                  <a:pt x="6674305" y="951313"/>
                  <a:pt x="6752346" y="944332"/>
                  <a:pt x="6828274" y="942941"/>
                </a:cubicBezTo>
                <a:cubicBezTo>
                  <a:pt x="6874780" y="942157"/>
                  <a:pt x="6889173" y="963896"/>
                  <a:pt x="6900803" y="984140"/>
                </a:cubicBezTo>
                <a:cubicBezTo>
                  <a:pt x="6921316" y="1020676"/>
                  <a:pt x="6959796" y="1032557"/>
                  <a:pt x="7034668" y="1018665"/>
                </a:cubicBezTo>
                <a:cubicBezTo>
                  <a:pt x="7117337" y="1003282"/>
                  <a:pt x="7199637" y="985309"/>
                  <a:pt x="7281067" y="966327"/>
                </a:cubicBezTo>
                <a:cubicBezTo>
                  <a:pt x="7332521" y="954266"/>
                  <a:pt x="7378029" y="936255"/>
                  <a:pt x="7412780" y="909206"/>
                </a:cubicBezTo>
                <a:cubicBezTo>
                  <a:pt x="7446535" y="882864"/>
                  <a:pt x="7455445" y="884046"/>
                  <a:pt x="7500327" y="894826"/>
                </a:cubicBezTo>
                <a:cubicBezTo>
                  <a:pt x="7552743" y="907363"/>
                  <a:pt x="7606735" y="918164"/>
                  <a:pt x="7662324" y="927415"/>
                </a:cubicBezTo>
                <a:cubicBezTo>
                  <a:pt x="7679867" y="930387"/>
                  <a:pt x="7704114" y="926740"/>
                  <a:pt x="7725334" y="924844"/>
                </a:cubicBezTo>
                <a:cubicBezTo>
                  <a:pt x="7761320" y="921787"/>
                  <a:pt x="7798617" y="920242"/>
                  <a:pt x="7833279" y="913031"/>
                </a:cubicBezTo>
                <a:cubicBezTo>
                  <a:pt x="7866516" y="906023"/>
                  <a:pt x="7898634" y="893700"/>
                  <a:pt x="7928605" y="881683"/>
                </a:cubicBezTo>
                <a:cubicBezTo>
                  <a:pt x="8012311" y="848025"/>
                  <a:pt x="8088138" y="810205"/>
                  <a:pt x="8146597" y="762968"/>
                </a:cubicBezTo>
                <a:cubicBezTo>
                  <a:pt x="8154091" y="756800"/>
                  <a:pt x="8170249" y="752606"/>
                  <a:pt x="8183577" y="749005"/>
                </a:cubicBezTo>
                <a:cubicBezTo>
                  <a:pt x="8205312" y="743071"/>
                  <a:pt x="8227788" y="737222"/>
                  <a:pt x="8250224" y="733642"/>
                </a:cubicBezTo>
                <a:cubicBezTo>
                  <a:pt x="8359189" y="716209"/>
                  <a:pt x="8441164" y="678078"/>
                  <a:pt x="8505929" y="626542"/>
                </a:cubicBezTo>
                <a:cubicBezTo>
                  <a:pt x="8524585" y="611796"/>
                  <a:pt x="8540107" y="608259"/>
                  <a:pt x="8564194" y="618796"/>
                </a:cubicBezTo>
                <a:cubicBezTo>
                  <a:pt x="8592162" y="631043"/>
                  <a:pt x="8628032" y="619507"/>
                  <a:pt x="8660705" y="611069"/>
                </a:cubicBezTo>
                <a:cubicBezTo>
                  <a:pt x="8694442" y="602479"/>
                  <a:pt x="8728514" y="593651"/>
                  <a:pt x="8762255" y="585060"/>
                </a:cubicBezTo>
                <a:cubicBezTo>
                  <a:pt x="8787227" y="578855"/>
                  <a:pt x="8811899" y="573069"/>
                  <a:pt x="8836439" y="566358"/>
                </a:cubicBezTo>
                <a:cubicBezTo>
                  <a:pt x="8912856" y="545447"/>
                  <a:pt x="8983243" y="538425"/>
                  <a:pt x="9050728" y="559575"/>
                </a:cubicBezTo>
                <a:cubicBezTo>
                  <a:pt x="9102219" y="575830"/>
                  <a:pt x="9164950" y="573868"/>
                  <a:pt x="9229627" y="557464"/>
                </a:cubicBezTo>
                <a:cubicBezTo>
                  <a:pt x="9237706" y="555368"/>
                  <a:pt x="9247529" y="550190"/>
                  <a:pt x="9253451" y="550855"/>
                </a:cubicBezTo>
                <a:cubicBezTo>
                  <a:pt x="9342568" y="560232"/>
                  <a:pt x="9405310" y="512383"/>
                  <a:pt x="9484214" y="498671"/>
                </a:cubicBezTo>
                <a:cubicBezTo>
                  <a:pt x="9519035" y="492570"/>
                  <a:pt x="9552778" y="473783"/>
                  <a:pt x="9582633" y="458384"/>
                </a:cubicBezTo>
                <a:cubicBezTo>
                  <a:pt x="9623689" y="437231"/>
                  <a:pt x="9660183" y="417297"/>
                  <a:pt x="9719670" y="415607"/>
                </a:cubicBezTo>
                <a:cubicBezTo>
                  <a:pt x="9779189" y="414101"/>
                  <a:pt x="9830940" y="393878"/>
                  <a:pt x="9871784" y="366147"/>
                </a:cubicBezTo>
                <a:cubicBezTo>
                  <a:pt x="9903014" y="345075"/>
                  <a:pt x="9939570" y="338349"/>
                  <a:pt x="9984494" y="336660"/>
                </a:cubicBezTo>
                <a:cubicBezTo>
                  <a:pt x="10040642" y="334503"/>
                  <a:pt x="10098165" y="326674"/>
                  <a:pt x="10154708" y="322193"/>
                </a:cubicBezTo>
                <a:cubicBezTo>
                  <a:pt x="10166953" y="321201"/>
                  <a:pt x="10182669" y="321603"/>
                  <a:pt x="10190446" y="325025"/>
                </a:cubicBezTo>
                <a:cubicBezTo>
                  <a:pt x="10285769" y="367692"/>
                  <a:pt x="10408999" y="350677"/>
                  <a:pt x="10530736" y="335953"/>
                </a:cubicBezTo>
                <a:cubicBezTo>
                  <a:pt x="10604506" y="327127"/>
                  <a:pt x="10678397" y="316584"/>
                  <a:pt x="10752157" y="305117"/>
                </a:cubicBezTo>
                <a:cubicBezTo>
                  <a:pt x="10777120" y="301365"/>
                  <a:pt x="10803110" y="294636"/>
                  <a:pt x="10824452" y="285927"/>
                </a:cubicBezTo>
                <a:cubicBezTo>
                  <a:pt x="10868837" y="267698"/>
                  <a:pt x="10909147" y="246465"/>
                  <a:pt x="10953152" y="228102"/>
                </a:cubicBezTo>
                <a:cubicBezTo>
                  <a:pt x="10969622" y="221030"/>
                  <a:pt x="10991730" y="217688"/>
                  <a:pt x="11011614" y="214096"/>
                </a:cubicBezTo>
                <a:cubicBezTo>
                  <a:pt x="11046743" y="207573"/>
                  <a:pt x="11086641" y="206412"/>
                  <a:pt x="11116031" y="195421"/>
                </a:cubicBezTo>
                <a:cubicBezTo>
                  <a:pt x="11192467" y="166956"/>
                  <a:pt x="11266913" y="160299"/>
                  <a:pt x="11344303" y="166629"/>
                </a:cubicBezTo>
                <a:cubicBezTo>
                  <a:pt x="11452657" y="175527"/>
                  <a:pt x="11551626" y="159519"/>
                  <a:pt x="11639050" y="108526"/>
                </a:cubicBezTo>
                <a:cubicBezTo>
                  <a:pt x="11678385" y="85543"/>
                  <a:pt x="11720243" y="87879"/>
                  <a:pt x="11757532" y="96530"/>
                </a:cubicBezTo>
                <a:cubicBezTo>
                  <a:pt x="11800499" y="106640"/>
                  <a:pt x="11840704" y="105056"/>
                  <a:pt x="11885799" y="86728"/>
                </a:cubicBezTo>
                <a:cubicBezTo>
                  <a:pt x="11895784" y="82659"/>
                  <a:pt x="11910604" y="81867"/>
                  <a:pt x="11922874" y="81060"/>
                </a:cubicBezTo>
                <a:cubicBezTo>
                  <a:pt x="11992783" y="75806"/>
                  <a:pt x="12063500" y="73647"/>
                  <a:pt x="12115331" y="33587"/>
                </a:cubicBezTo>
                <a:cubicBezTo>
                  <a:pt x="12125500" y="25715"/>
                  <a:pt x="12143693" y="20477"/>
                  <a:pt x="12158080" y="14081"/>
                </a:cubicBezTo>
                <a:close/>
              </a:path>
            </a:pathLst>
          </a:custGeom>
          <a:blipFill dpi="0" rotWithShape="1">
            <a:blip r:embed="rId4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972ADCB-3827-475B-BE65-87EA1A8BB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4572000"/>
            <a:ext cx="6096000" cy="1524000"/>
          </a:xfrm>
        </p:spPr>
        <p:txBody>
          <a:bodyPr>
            <a:normAutofit/>
          </a:bodyPr>
          <a:lstStyle/>
          <a:p>
            <a:r>
              <a:rPr lang="en-US" dirty="0" err="1"/>
              <a:t>导览或者讲解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999038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Microsoft YaHei"/>
        <a:ea typeface=""/>
        <a:cs typeface=""/>
      </a:majorFont>
      <a:minorFont>
        <a:latin typeface="Microsoft YaHe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27</Words>
  <Application>Microsoft Macintosh PowerPoint</Application>
  <PresentationFormat>宽屏</PresentationFormat>
  <Paragraphs>11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Microsoft YaHei</vt:lpstr>
      <vt:lpstr>Arial</vt:lpstr>
      <vt:lpstr>TornVTI</vt:lpstr>
      <vt:lpstr>机械维保</vt:lpstr>
      <vt:lpstr>人脸识别</vt:lpstr>
      <vt:lpstr>Ar汽车说明书</vt:lpstr>
      <vt:lpstr>远程会诊</vt:lpstr>
      <vt:lpstr>交通治理</vt:lpstr>
      <vt:lpstr>智能教学</vt:lpstr>
      <vt:lpstr>文旅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机械维保</dc:title>
  <dc:creator>Hu Linhong</dc:creator>
  <cp:lastModifiedBy>Microsoft Office User</cp:lastModifiedBy>
  <cp:revision>2</cp:revision>
  <dcterms:created xsi:type="dcterms:W3CDTF">2021-11-04T01:55:59Z</dcterms:created>
  <dcterms:modified xsi:type="dcterms:W3CDTF">2021-11-07T08:42:49Z</dcterms:modified>
</cp:coreProperties>
</file>